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D9D9"/>
    <a:srgbClr val="000000"/>
    <a:srgbClr val="F2F2F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72" y="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2FCD-AB71-4EBF-BAE5-FBB6EE6FE4DE}" type="datetimeFigureOut">
              <a:rPr lang="de-CH" smtClean="0"/>
              <a:pPr/>
              <a:t>10.09.2010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513D-03C3-42B1-8183-A374A80AF8D9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2FCD-AB71-4EBF-BAE5-FBB6EE6FE4DE}" type="datetimeFigureOut">
              <a:rPr lang="de-CH" smtClean="0"/>
              <a:pPr/>
              <a:t>10.09.2010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513D-03C3-42B1-8183-A374A80AF8D9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2FCD-AB71-4EBF-BAE5-FBB6EE6FE4DE}" type="datetimeFigureOut">
              <a:rPr lang="de-CH" smtClean="0"/>
              <a:pPr/>
              <a:t>10.09.2010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513D-03C3-42B1-8183-A374A80AF8D9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2FCD-AB71-4EBF-BAE5-FBB6EE6FE4DE}" type="datetimeFigureOut">
              <a:rPr lang="de-CH" smtClean="0"/>
              <a:pPr/>
              <a:t>10.09.2010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513D-03C3-42B1-8183-A374A80AF8D9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2FCD-AB71-4EBF-BAE5-FBB6EE6FE4DE}" type="datetimeFigureOut">
              <a:rPr lang="de-CH" smtClean="0"/>
              <a:pPr/>
              <a:t>10.09.2010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513D-03C3-42B1-8183-A374A80AF8D9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2FCD-AB71-4EBF-BAE5-FBB6EE6FE4DE}" type="datetimeFigureOut">
              <a:rPr lang="de-CH" smtClean="0"/>
              <a:pPr/>
              <a:t>10.09.2010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513D-03C3-42B1-8183-A374A80AF8D9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2FCD-AB71-4EBF-BAE5-FBB6EE6FE4DE}" type="datetimeFigureOut">
              <a:rPr lang="de-CH" smtClean="0"/>
              <a:pPr/>
              <a:t>10.09.2010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513D-03C3-42B1-8183-A374A80AF8D9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2FCD-AB71-4EBF-BAE5-FBB6EE6FE4DE}" type="datetimeFigureOut">
              <a:rPr lang="de-CH" smtClean="0"/>
              <a:pPr/>
              <a:t>10.09.2010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513D-03C3-42B1-8183-A374A80AF8D9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2FCD-AB71-4EBF-BAE5-FBB6EE6FE4DE}" type="datetimeFigureOut">
              <a:rPr lang="de-CH" smtClean="0"/>
              <a:pPr/>
              <a:t>10.09.2010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513D-03C3-42B1-8183-A374A80AF8D9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2FCD-AB71-4EBF-BAE5-FBB6EE6FE4DE}" type="datetimeFigureOut">
              <a:rPr lang="de-CH" smtClean="0"/>
              <a:pPr/>
              <a:t>10.09.2010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513D-03C3-42B1-8183-A374A80AF8D9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2FCD-AB71-4EBF-BAE5-FBB6EE6FE4DE}" type="datetimeFigureOut">
              <a:rPr lang="de-CH" smtClean="0"/>
              <a:pPr/>
              <a:t>10.09.2010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513D-03C3-42B1-8183-A374A80AF8D9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B2FCD-AB71-4EBF-BAE5-FBB6EE6FE4DE}" type="datetimeFigureOut">
              <a:rPr lang="de-CH" smtClean="0"/>
              <a:pPr/>
              <a:t>10.09.2010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9513D-03C3-42B1-8183-A374A80AF8D9}" type="slidenum">
              <a:rPr lang="de-CH" smtClean="0"/>
              <a:pPr/>
              <a:t>‹#›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656571" y="1414648"/>
            <a:ext cx="2346003" cy="205275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4" name="Can 3"/>
          <p:cNvSpPr/>
          <p:nvPr/>
        </p:nvSpPr>
        <p:spPr>
          <a:xfrm>
            <a:off x="3119874" y="1238698"/>
            <a:ext cx="2388231" cy="2346003"/>
          </a:xfrm>
          <a:prstGeom prst="can">
            <a:avLst>
              <a:gd name="adj" fmla="val 17255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 dirty="0"/>
          </a:p>
        </p:txBody>
      </p:sp>
      <p:sp>
        <p:nvSpPr>
          <p:cNvPr id="95" name="Oval 94"/>
          <p:cNvSpPr/>
          <p:nvPr/>
        </p:nvSpPr>
        <p:spPr>
          <a:xfrm>
            <a:off x="4210707" y="1707898"/>
            <a:ext cx="234600" cy="2346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155" name="Oval 154"/>
          <p:cNvSpPr/>
          <p:nvPr/>
        </p:nvSpPr>
        <p:spPr>
          <a:xfrm>
            <a:off x="4206934" y="2235750"/>
            <a:ext cx="234600" cy="2346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157" name="Oval 156"/>
          <p:cNvSpPr/>
          <p:nvPr/>
        </p:nvSpPr>
        <p:spPr>
          <a:xfrm>
            <a:off x="4910735" y="2235750"/>
            <a:ext cx="234600" cy="2346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159" name="Oval 158"/>
          <p:cNvSpPr/>
          <p:nvPr/>
        </p:nvSpPr>
        <p:spPr>
          <a:xfrm>
            <a:off x="3503132" y="2235750"/>
            <a:ext cx="234600" cy="2346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cxnSp>
        <p:nvCxnSpPr>
          <p:cNvPr id="179" name="Elbow Connector 178"/>
          <p:cNvCxnSpPr>
            <a:stCxn id="95" idx="4"/>
            <a:endCxn id="159" idx="0"/>
          </p:cNvCxnSpPr>
          <p:nvPr/>
        </p:nvCxnSpPr>
        <p:spPr>
          <a:xfrm rot="5400000">
            <a:off x="3827595" y="1735337"/>
            <a:ext cx="293250" cy="70757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Elbow Connector 180"/>
          <p:cNvCxnSpPr>
            <a:stCxn id="95" idx="4"/>
            <a:endCxn id="155" idx="0"/>
          </p:cNvCxnSpPr>
          <p:nvPr/>
        </p:nvCxnSpPr>
        <p:spPr>
          <a:xfrm rot="5400000">
            <a:off x="4179496" y="2087238"/>
            <a:ext cx="293250" cy="377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Elbow Connector 182"/>
          <p:cNvCxnSpPr>
            <a:stCxn id="95" idx="4"/>
            <a:endCxn id="157" idx="0"/>
          </p:cNvCxnSpPr>
          <p:nvPr/>
        </p:nvCxnSpPr>
        <p:spPr>
          <a:xfrm rot="16200000" flipH="1">
            <a:off x="4531395" y="1739110"/>
            <a:ext cx="293250" cy="70002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Oval 223"/>
          <p:cNvSpPr/>
          <p:nvPr/>
        </p:nvSpPr>
        <p:spPr>
          <a:xfrm>
            <a:off x="3765025" y="2704949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227" name="Oval 226"/>
          <p:cNvSpPr/>
          <p:nvPr/>
        </p:nvSpPr>
        <p:spPr>
          <a:xfrm>
            <a:off x="3295825" y="2704949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235" name="Oval 234"/>
          <p:cNvSpPr/>
          <p:nvPr/>
        </p:nvSpPr>
        <p:spPr>
          <a:xfrm>
            <a:off x="3530424" y="2704949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236" name="Oval 235"/>
          <p:cNvSpPr/>
          <p:nvPr/>
        </p:nvSpPr>
        <p:spPr>
          <a:xfrm>
            <a:off x="4468826" y="2704949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237" name="Oval 236"/>
          <p:cNvSpPr/>
          <p:nvPr/>
        </p:nvSpPr>
        <p:spPr>
          <a:xfrm>
            <a:off x="3999626" y="2704949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238" name="Oval 237"/>
          <p:cNvSpPr/>
          <p:nvPr/>
        </p:nvSpPr>
        <p:spPr>
          <a:xfrm>
            <a:off x="4234225" y="2704949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239" name="Oval 238"/>
          <p:cNvSpPr/>
          <p:nvPr/>
        </p:nvSpPr>
        <p:spPr>
          <a:xfrm>
            <a:off x="5172627" y="2704949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240" name="Oval 239"/>
          <p:cNvSpPr/>
          <p:nvPr/>
        </p:nvSpPr>
        <p:spPr>
          <a:xfrm>
            <a:off x="4703426" y="2704949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241" name="Oval 240"/>
          <p:cNvSpPr/>
          <p:nvPr/>
        </p:nvSpPr>
        <p:spPr>
          <a:xfrm>
            <a:off x="4938026" y="2704949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cxnSp>
        <p:nvCxnSpPr>
          <p:cNvPr id="252" name="Elbow Connector 251"/>
          <p:cNvCxnSpPr>
            <a:stCxn id="159" idx="4"/>
            <a:endCxn id="227" idx="0"/>
          </p:cNvCxnSpPr>
          <p:nvPr/>
        </p:nvCxnSpPr>
        <p:spPr>
          <a:xfrm rot="5400000">
            <a:off x="3384816" y="2469333"/>
            <a:ext cx="234600" cy="2366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Elbow Connector 253"/>
          <p:cNvCxnSpPr>
            <a:stCxn id="159" idx="4"/>
            <a:endCxn id="235" idx="0"/>
          </p:cNvCxnSpPr>
          <p:nvPr/>
        </p:nvCxnSpPr>
        <p:spPr>
          <a:xfrm rot="5400000">
            <a:off x="3502116" y="2586633"/>
            <a:ext cx="234600" cy="20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Elbow Connector 255"/>
          <p:cNvCxnSpPr>
            <a:stCxn id="159" idx="4"/>
            <a:endCxn id="224" idx="0"/>
          </p:cNvCxnSpPr>
          <p:nvPr/>
        </p:nvCxnSpPr>
        <p:spPr>
          <a:xfrm rot="16200000" flipH="1">
            <a:off x="3619417" y="2471366"/>
            <a:ext cx="234600" cy="23256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Elbow Connector 257"/>
          <p:cNvCxnSpPr>
            <a:stCxn id="155" idx="4"/>
            <a:endCxn id="237" idx="0"/>
          </p:cNvCxnSpPr>
          <p:nvPr/>
        </p:nvCxnSpPr>
        <p:spPr>
          <a:xfrm rot="5400000">
            <a:off x="4088617" y="2469333"/>
            <a:ext cx="234600" cy="2366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Elbow Connector 259"/>
          <p:cNvCxnSpPr>
            <a:stCxn id="155" idx="4"/>
            <a:endCxn id="238" idx="0"/>
          </p:cNvCxnSpPr>
          <p:nvPr/>
        </p:nvCxnSpPr>
        <p:spPr>
          <a:xfrm rot="5400000">
            <a:off x="4205917" y="2586633"/>
            <a:ext cx="234600" cy="20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Elbow Connector 261"/>
          <p:cNvCxnSpPr>
            <a:stCxn id="155" idx="4"/>
            <a:endCxn id="236" idx="0"/>
          </p:cNvCxnSpPr>
          <p:nvPr/>
        </p:nvCxnSpPr>
        <p:spPr>
          <a:xfrm rot="16200000" flipH="1">
            <a:off x="4323217" y="2471366"/>
            <a:ext cx="234600" cy="23256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Elbow Connector 263"/>
          <p:cNvCxnSpPr>
            <a:stCxn id="157" idx="4"/>
            <a:endCxn id="240" idx="0"/>
          </p:cNvCxnSpPr>
          <p:nvPr/>
        </p:nvCxnSpPr>
        <p:spPr>
          <a:xfrm rot="5400000">
            <a:off x="4792418" y="2469333"/>
            <a:ext cx="234600" cy="2366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Elbow Connector 265"/>
          <p:cNvCxnSpPr>
            <a:stCxn id="157" idx="4"/>
            <a:endCxn id="241" idx="0"/>
          </p:cNvCxnSpPr>
          <p:nvPr/>
        </p:nvCxnSpPr>
        <p:spPr>
          <a:xfrm rot="5400000">
            <a:off x="4909718" y="2586633"/>
            <a:ext cx="234600" cy="20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Elbow Connector 267"/>
          <p:cNvCxnSpPr>
            <a:stCxn id="157" idx="4"/>
            <a:endCxn id="239" idx="0"/>
          </p:cNvCxnSpPr>
          <p:nvPr/>
        </p:nvCxnSpPr>
        <p:spPr>
          <a:xfrm rot="16200000" flipH="1">
            <a:off x="5027018" y="2471366"/>
            <a:ext cx="234600" cy="23256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Elbow Connector 306"/>
          <p:cNvCxnSpPr/>
          <p:nvPr/>
        </p:nvCxnSpPr>
        <p:spPr>
          <a:xfrm rot="5400000">
            <a:off x="3205481" y="2939551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Elbow Connector 307"/>
          <p:cNvCxnSpPr/>
          <p:nvPr/>
        </p:nvCxnSpPr>
        <p:spPr>
          <a:xfrm rot="5400000">
            <a:off x="3263114" y="2997184"/>
            <a:ext cx="234600" cy="2033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Elbow Connector 308"/>
          <p:cNvCxnSpPr/>
          <p:nvPr/>
        </p:nvCxnSpPr>
        <p:spPr>
          <a:xfrm rot="16200000" flipH="1">
            <a:off x="3322781" y="2939551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Elbow Connector 311"/>
          <p:cNvCxnSpPr/>
          <p:nvPr/>
        </p:nvCxnSpPr>
        <p:spPr>
          <a:xfrm rot="5400000">
            <a:off x="3682604" y="2939550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Elbow Connector 312"/>
          <p:cNvCxnSpPr/>
          <p:nvPr/>
        </p:nvCxnSpPr>
        <p:spPr>
          <a:xfrm rot="5400000">
            <a:off x="3740239" y="2997183"/>
            <a:ext cx="234600" cy="2033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" name="Elbow Connector 313"/>
          <p:cNvCxnSpPr/>
          <p:nvPr/>
        </p:nvCxnSpPr>
        <p:spPr>
          <a:xfrm rot="16200000" flipH="1">
            <a:off x="3799904" y="2939550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Elbow Connector 314"/>
          <p:cNvCxnSpPr/>
          <p:nvPr/>
        </p:nvCxnSpPr>
        <p:spPr>
          <a:xfrm rot="5400000">
            <a:off x="4613082" y="2939551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6" name="Elbow Connector 315"/>
          <p:cNvCxnSpPr/>
          <p:nvPr/>
        </p:nvCxnSpPr>
        <p:spPr>
          <a:xfrm rot="5400000">
            <a:off x="4670716" y="2997184"/>
            <a:ext cx="234600" cy="2033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Elbow Connector 316"/>
          <p:cNvCxnSpPr/>
          <p:nvPr/>
        </p:nvCxnSpPr>
        <p:spPr>
          <a:xfrm rot="16200000" flipH="1">
            <a:off x="4730382" y="2939551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Elbow Connector 317"/>
          <p:cNvCxnSpPr/>
          <p:nvPr/>
        </p:nvCxnSpPr>
        <p:spPr>
          <a:xfrm rot="5400000">
            <a:off x="5090206" y="2939550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9" name="Elbow Connector 318"/>
          <p:cNvCxnSpPr/>
          <p:nvPr/>
        </p:nvCxnSpPr>
        <p:spPr>
          <a:xfrm rot="5400000">
            <a:off x="5147841" y="2997183"/>
            <a:ext cx="234600" cy="2033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Elbow Connector 319"/>
          <p:cNvCxnSpPr/>
          <p:nvPr/>
        </p:nvCxnSpPr>
        <p:spPr>
          <a:xfrm rot="16200000" flipH="1">
            <a:off x="5207507" y="2939550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Elbow Connector 324"/>
          <p:cNvCxnSpPr/>
          <p:nvPr/>
        </p:nvCxnSpPr>
        <p:spPr>
          <a:xfrm rot="5400000">
            <a:off x="4148619" y="2939550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Elbow Connector 325"/>
          <p:cNvCxnSpPr/>
          <p:nvPr/>
        </p:nvCxnSpPr>
        <p:spPr>
          <a:xfrm rot="5400000">
            <a:off x="4206252" y="2997183"/>
            <a:ext cx="234600" cy="2033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Elbow Connector 326"/>
          <p:cNvCxnSpPr/>
          <p:nvPr/>
        </p:nvCxnSpPr>
        <p:spPr>
          <a:xfrm rot="16200000" flipH="1">
            <a:off x="4265919" y="2939550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9" name="Oval 328"/>
          <p:cNvSpPr/>
          <p:nvPr/>
        </p:nvSpPr>
        <p:spPr>
          <a:xfrm>
            <a:off x="3178524" y="3115500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330" name="Oval 329"/>
          <p:cNvSpPr/>
          <p:nvPr/>
        </p:nvSpPr>
        <p:spPr>
          <a:xfrm>
            <a:off x="3295825" y="3115500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331" name="Oval 330"/>
          <p:cNvSpPr/>
          <p:nvPr/>
        </p:nvSpPr>
        <p:spPr>
          <a:xfrm>
            <a:off x="3413124" y="3115500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332" name="Oval 331"/>
          <p:cNvSpPr/>
          <p:nvPr/>
        </p:nvSpPr>
        <p:spPr>
          <a:xfrm>
            <a:off x="3647726" y="3115500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333" name="Oval 332"/>
          <p:cNvSpPr/>
          <p:nvPr/>
        </p:nvSpPr>
        <p:spPr>
          <a:xfrm>
            <a:off x="3765025" y="3115500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334" name="Oval 333"/>
          <p:cNvSpPr/>
          <p:nvPr/>
        </p:nvSpPr>
        <p:spPr>
          <a:xfrm>
            <a:off x="3882325" y="3115500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335" name="Oval 334"/>
          <p:cNvSpPr/>
          <p:nvPr/>
        </p:nvSpPr>
        <p:spPr>
          <a:xfrm>
            <a:off x="4116926" y="3115500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336" name="Oval 335"/>
          <p:cNvSpPr/>
          <p:nvPr/>
        </p:nvSpPr>
        <p:spPr>
          <a:xfrm>
            <a:off x="4234225" y="3115500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337" name="Oval 336"/>
          <p:cNvSpPr/>
          <p:nvPr/>
        </p:nvSpPr>
        <p:spPr>
          <a:xfrm>
            <a:off x="4351526" y="3115500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338" name="Oval 337"/>
          <p:cNvSpPr/>
          <p:nvPr/>
        </p:nvSpPr>
        <p:spPr>
          <a:xfrm>
            <a:off x="4586125" y="3115500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339" name="Oval 338"/>
          <p:cNvSpPr/>
          <p:nvPr/>
        </p:nvSpPr>
        <p:spPr>
          <a:xfrm>
            <a:off x="4703426" y="3115500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340" name="Oval 339"/>
          <p:cNvSpPr/>
          <p:nvPr/>
        </p:nvSpPr>
        <p:spPr>
          <a:xfrm>
            <a:off x="4820726" y="3115500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341" name="Oval 340"/>
          <p:cNvSpPr/>
          <p:nvPr/>
        </p:nvSpPr>
        <p:spPr>
          <a:xfrm>
            <a:off x="5055327" y="3115500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342" name="Oval 341"/>
          <p:cNvSpPr/>
          <p:nvPr/>
        </p:nvSpPr>
        <p:spPr>
          <a:xfrm>
            <a:off x="5172627" y="3115500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343" name="Oval 342"/>
          <p:cNvSpPr/>
          <p:nvPr/>
        </p:nvSpPr>
        <p:spPr>
          <a:xfrm>
            <a:off x="5289927" y="3115500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457" name="Right Arrow 456"/>
          <p:cNvSpPr/>
          <p:nvPr/>
        </p:nvSpPr>
        <p:spPr>
          <a:xfrm>
            <a:off x="1419022" y="1590598"/>
            <a:ext cx="2815203" cy="41055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Query for root objects</a:t>
            </a:r>
            <a:endParaRPr lang="de-CH" sz="1200" dirty="0"/>
          </a:p>
        </p:txBody>
      </p:sp>
      <p:sp>
        <p:nvSpPr>
          <p:cNvPr id="458" name="Rectangle 457"/>
          <p:cNvSpPr/>
          <p:nvPr/>
        </p:nvSpPr>
        <p:spPr>
          <a:xfrm>
            <a:off x="597921" y="3936601"/>
            <a:ext cx="2346003" cy="205275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459" name="Can 458"/>
          <p:cNvSpPr/>
          <p:nvPr/>
        </p:nvSpPr>
        <p:spPr>
          <a:xfrm>
            <a:off x="3061224" y="3819301"/>
            <a:ext cx="2381193" cy="2287353"/>
          </a:xfrm>
          <a:prstGeom prst="can">
            <a:avLst>
              <a:gd name="adj" fmla="val 14856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 dirty="0"/>
          </a:p>
        </p:txBody>
      </p:sp>
      <p:sp>
        <p:nvSpPr>
          <p:cNvPr id="460" name="Rectangle 459"/>
          <p:cNvSpPr/>
          <p:nvPr/>
        </p:nvSpPr>
        <p:spPr>
          <a:xfrm>
            <a:off x="1125772" y="5872054"/>
            <a:ext cx="1430004" cy="2932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Objects in Memory</a:t>
            </a:r>
            <a:endParaRPr lang="de-CH" sz="1200" dirty="0"/>
          </a:p>
        </p:txBody>
      </p:sp>
      <p:sp>
        <p:nvSpPr>
          <p:cNvPr id="461" name="Oval 460"/>
          <p:cNvSpPr/>
          <p:nvPr/>
        </p:nvSpPr>
        <p:spPr>
          <a:xfrm>
            <a:off x="4152057" y="4229852"/>
            <a:ext cx="234600" cy="2346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462" name="Oval 461"/>
          <p:cNvSpPr/>
          <p:nvPr/>
        </p:nvSpPr>
        <p:spPr>
          <a:xfrm>
            <a:off x="4148283" y="4757702"/>
            <a:ext cx="234600" cy="2346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463" name="Oval 462"/>
          <p:cNvSpPr/>
          <p:nvPr/>
        </p:nvSpPr>
        <p:spPr>
          <a:xfrm>
            <a:off x="4852084" y="4757702"/>
            <a:ext cx="234600" cy="2346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464" name="Oval 463"/>
          <p:cNvSpPr/>
          <p:nvPr/>
        </p:nvSpPr>
        <p:spPr>
          <a:xfrm>
            <a:off x="3444482" y="4757702"/>
            <a:ext cx="234600" cy="2346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cxnSp>
        <p:nvCxnSpPr>
          <p:cNvPr id="465" name="Elbow Connector 464"/>
          <p:cNvCxnSpPr>
            <a:stCxn id="461" idx="4"/>
            <a:endCxn id="464" idx="0"/>
          </p:cNvCxnSpPr>
          <p:nvPr/>
        </p:nvCxnSpPr>
        <p:spPr>
          <a:xfrm rot="5400000">
            <a:off x="3768945" y="4257290"/>
            <a:ext cx="293250" cy="70757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Elbow Connector 465"/>
          <p:cNvCxnSpPr>
            <a:stCxn id="461" idx="4"/>
            <a:endCxn id="462" idx="0"/>
          </p:cNvCxnSpPr>
          <p:nvPr/>
        </p:nvCxnSpPr>
        <p:spPr>
          <a:xfrm rot="5400000">
            <a:off x="4120846" y="4609191"/>
            <a:ext cx="293250" cy="377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Elbow Connector 466"/>
          <p:cNvCxnSpPr>
            <a:stCxn id="461" idx="4"/>
            <a:endCxn id="463" idx="0"/>
          </p:cNvCxnSpPr>
          <p:nvPr/>
        </p:nvCxnSpPr>
        <p:spPr>
          <a:xfrm rot="16200000" flipH="1">
            <a:off x="4472745" y="4261063"/>
            <a:ext cx="293250" cy="70002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8" name="Oval 467"/>
          <p:cNvSpPr/>
          <p:nvPr/>
        </p:nvSpPr>
        <p:spPr>
          <a:xfrm>
            <a:off x="3706376" y="5226902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469" name="Oval 468"/>
          <p:cNvSpPr/>
          <p:nvPr/>
        </p:nvSpPr>
        <p:spPr>
          <a:xfrm>
            <a:off x="3237174" y="5226902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470" name="Oval 469"/>
          <p:cNvSpPr/>
          <p:nvPr/>
        </p:nvSpPr>
        <p:spPr>
          <a:xfrm>
            <a:off x="3471774" y="5226902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471" name="Oval 470"/>
          <p:cNvSpPr/>
          <p:nvPr/>
        </p:nvSpPr>
        <p:spPr>
          <a:xfrm>
            <a:off x="4410176" y="5226902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472" name="Oval 471"/>
          <p:cNvSpPr/>
          <p:nvPr/>
        </p:nvSpPr>
        <p:spPr>
          <a:xfrm>
            <a:off x="3940975" y="5226902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473" name="Oval 472"/>
          <p:cNvSpPr/>
          <p:nvPr/>
        </p:nvSpPr>
        <p:spPr>
          <a:xfrm>
            <a:off x="4175575" y="5226902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474" name="Oval 473"/>
          <p:cNvSpPr/>
          <p:nvPr/>
        </p:nvSpPr>
        <p:spPr>
          <a:xfrm>
            <a:off x="5113977" y="5226902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475" name="Oval 474"/>
          <p:cNvSpPr/>
          <p:nvPr/>
        </p:nvSpPr>
        <p:spPr>
          <a:xfrm>
            <a:off x="4644776" y="5226902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476" name="Oval 475"/>
          <p:cNvSpPr/>
          <p:nvPr/>
        </p:nvSpPr>
        <p:spPr>
          <a:xfrm>
            <a:off x="4879376" y="5226902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cxnSp>
        <p:nvCxnSpPr>
          <p:cNvPr id="477" name="Elbow Connector 476"/>
          <p:cNvCxnSpPr>
            <a:stCxn id="464" idx="4"/>
            <a:endCxn id="469" idx="0"/>
          </p:cNvCxnSpPr>
          <p:nvPr/>
        </p:nvCxnSpPr>
        <p:spPr>
          <a:xfrm rot="5400000">
            <a:off x="3326165" y="4991286"/>
            <a:ext cx="234600" cy="2366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8" name="Elbow Connector 477"/>
          <p:cNvCxnSpPr>
            <a:stCxn id="464" idx="4"/>
            <a:endCxn id="470" idx="0"/>
          </p:cNvCxnSpPr>
          <p:nvPr/>
        </p:nvCxnSpPr>
        <p:spPr>
          <a:xfrm rot="5400000">
            <a:off x="3443466" y="5108586"/>
            <a:ext cx="234600" cy="20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Elbow Connector 478"/>
          <p:cNvCxnSpPr>
            <a:stCxn id="464" idx="4"/>
            <a:endCxn id="468" idx="0"/>
          </p:cNvCxnSpPr>
          <p:nvPr/>
        </p:nvCxnSpPr>
        <p:spPr>
          <a:xfrm rot="16200000" flipH="1">
            <a:off x="3560766" y="4993319"/>
            <a:ext cx="234600" cy="23256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0" name="Elbow Connector 479"/>
          <p:cNvCxnSpPr>
            <a:stCxn id="462" idx="4"/>
            <a:endCxn id="472" idx="0"/>
          </p:cNvCxnSpPr>
          <p:nvPr/>
        </p:nvCxnSpPr>
        <p:spPr>
          <a:xfrm rot="5400000">
            <a:off x="4029967" y="4991286"/>
            <a:ext cx="234600" cy="2366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1" name="Elbow Connector 480"/>
          <p:cNvCxnSpPr>
            <a:stCxn id="462" idx="4"/>
            <a:endCxn id="473" idx="0"/>
          </p:cNvCxnSpPr>
          <p:nvPr/>
        </p:nvCxnSpPr>
        <p:spPr>
          <a:xfrm rot="5400000">
            <a:off x="4147267" y="5108586"/>
            <a:ext cx="234600" cy="20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" name="Elbow Connector 481"/>
          <p:cNvCxnSpPr>
            <a:stCxn id="462" idx="4"/>
            <a:endCxn id="471" idx="0"/>
          </p:cNvCxnSpPr>
          <p:nvPr/>
        </p:nvCxnSpPr>
        <p:spPr>
          <a:xfrm rot="16200000" flipH="1">
            <a:off x="4264567" y="4993319"/>
            <a:ext cx="234600" cy="23256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3" name="Elbow Connector 482"/>
          <p:cNvCxnSpPr>
            <a:stCxn id="463" idx="4"/>
            <a:endCxn id="475" idx="0"/>
          </p:cNvCxnSpPr>
          <p:nvPr/>
        </p:nvCxnSpPr>
        <p:spPr>
          <a:xfrm rot="5400000">
            <a:off x="4733767" y="4991286"/>
            <a:ext cx="234600" cy="2366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4" name="Elbow Connector 483"/>
          <p:cNvCxnSpPr>
            <a:stCxn id="463" idx="4"/>
            <a:endCxn id="476" idx="0"/>
          </p:cNvCxnSpPr>
          <p:nvPr/>
        </p:nvCxnSpPr>
        <p:spPr>
          <a:xfrm rot="5400000">
            <a:off x="4851068" y="5108586"/>
            <a:ext cx="234600" cy="20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Elbow Connector 484"/>
          <p:cNvCxnSpPr>
            <a:stCxn id="463" idx="4"/>
            <a:endCxn id="474" idx="0"/>
          </p:cNvCxnSpPr>
          <p:nvPr/>
        </p:nvCxnSpPr>
        <p:spPr>
          <a:xfrm rot="16200000" flipH="1">
            <a:off x="4968368" y="4993319"/>
            <a:ext cx="234600" cy="23256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Elbow Connector 485"/>
          <p:cNvCxnSpPr/>
          <p:nvPr/>
        </p:nvCxnSpPr>
        <p:spPr>
          <a:xfrm rot="5400000">
            <a:off x="3146831" y="5461504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Elbow Connector 486"/>
          <p:cNvCxnSpPr/>
          <p:nvPr/>
        </p:nvCxnSpPr>
        <p:spPr>
          <a:xfrm rot="5400000">
            <a:off x="3204465" y="5519138"/>
            <a:ext cx="234600" cy="2033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Elbow Connector 487"/>
          <p:cNvCxnSpPr/>
          <p:nvPr/>
        </p:nvCxnSpPr>
        <p:spPr>
          <a:xfrm rot="16200000" flipH="1">
            <a:off x="3264131" y="5461504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9" name="Elbow Connector 488"/>
          <p:cNvCxnSpPr/>
          <p:nvPr/>
        </p:nvCxnSpPr>
        <p:spPr>
          <a:xfrm rot="5400000">
            <a:off x="3623955" y="5461503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0" name="Elbow Connector 489"/>
          <p:cNvCxnSpPr/>
          <p:nvPr/>
        </p:nvCxnSpPr>
        <p:spPr>
          <a:xfrm rot="5400000">
            <a:off x="3681588" y="5519137"/>
            <a:ext cx="234600" cy="2033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1" name="Elbow Connector 490"/>
          <p:cNvCxnSpPr/>
          <p:nvPr/>
        </p:nvCxnSpPr>
        <p:spPr>
          <a:xfrm rot="16200000" flipH="1">
            <a:off x="3741254" y="5461503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2" name="Elbow Connector 491"/>
          <p:cNvCxnSpPr/>
          <p:nvPr/>
        </p:nvCxnSpPr>
        <p:spPr>
          <a:xfrm rot="5400000">
            <a:off x="4554433" y="5461504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3" name="Elbow Connector 492"/>
          <p:cNvCxnSpPr/>
          <p:nvPr/>
        </p:nvCxnSpPr>
        <p:spPr>
          <a:xfrm rot="5400000">
            <a:off x="4612066" y="5519138"/>
            <a:ext cx="234600" cy="2033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Elbow Connector 493"/>
          <p:cNvCxnSpPr/>
          <p:nvPr/>
        </p:nvCxnSpPr>
        <p:spPr>
          <a:xfrm rot="16200000" flipH="1">
            <a:off x="4671732" y="5461504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5" name="Elbow Connector 494"/>
          <p:cNvCxnSpPr/>
          <p:nvPr/>
        </p:nvCxnSpPr>
        <p:spPr>
          <a:xfrm rot="5400000">
            <a:off x="5031556" y="5461503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Elbow Connector 495"/>
          <p:cNvCxnSpPr/>
          <p:nvPr/>
        </p:nvCxnSpPr>
        <p:spPr>
          <a:xfrm rot="5400000">
            <a:off x="5089191" y="5519137"/>
            <a:ext cx="234600" cy="2033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Elbow Connector 496"/>
          <p:cNvCxnSpPr/>
          <p:nvPr/>
        </p:nvCxnSpPr>
        <p:spPr>
          <a:xfrm rot="16200000" flipH="1">
            <a:off x="5148856" y="5461503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8" name="Elbow Connector 497"/>
          <p:cNvCxnSpPr/>
          <p:nvPr/>
        </p:nvCxnSpPr>
        <p:spPr>
          <a:xfrm rot="5400000">
            <a:off x="4089970" y="5461503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9" name="Elbow Connector 498"/>
          <p:cNvCxnSpPr/>
          <p:nvPr/>
        </p:nvCxnSpPr>
        <p:spPr>
          <a:xfrm rot="5400000">
            <a:off x="4147602" y="5519137"/>
            <a:ext cx="234600" cy="2033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0" name="Elbow Connector 499"/>
          <p:cNvCxnSpPr/>
          <p:nvPr/>
        </p:nvCxnSpPr>
        <p:spPr>
          <a:xfrm rot="16200000" flipH="1">
            <a:off x="4207269" y="5461503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1" name="Rectangle 500"/>
          <p:cNvSpPr/>
          <p:nvPr/>
        </p:nvSpPr>
        <p:spPr>
          <a:xfrm>
            <a:off x="3530424" y="5872054"/>
            <a:ext cx="1290302" cy="2932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Stored Objects</a:t>
            </a:r>
            <a:endParaRPr lang="de-CH" sz="1200" dirty="0"/>
          </a:p>
        </p:txBody>
      </p:sp>
      <p:sp>
        <p:nvSpPr>
          <p:cNvPr id="502" name="Oval 501"/>
          <p:cNvSpPr/>
          <p:nvPr/>
        </p:nvSpPr>
        <p:spPr>
          <a:xfrm>
            <a:off x="3119874" y="56374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03" name="Oval 502"/>
          <p:cNvSpPr/>
          <p:nvPr/>
        </p:nvSpPr>
        <p:spPr>
          <a:xfrm>
            <a:off x="3237174" y="56374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04" name="Oval 503"/>
          <p:cNvSpPr/>
          <p:nvPr/>
        </p:nvSpPr>
        <p:spPr>
          <a:xfrm>
            <a:off x="3354474" y="56374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05" name="Oval 504"/>
          <p:cNvSpPr/>
          <p:nvPr/>
        </p:nvSpPr>
        <p:spPr>
          <a:xfrm>
            <a:off x="3589074" y="56374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06" name="Oval 505"/>
          <p:cNvSpPr/>
          <p:nvPr/>
        </p:nvSpPr>
        <p:spPr>
          <a:xfrm>
            <a:off x="3706376" y="56374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07" name="Oval 506"/>
          <p:cNvSpPr/>
          <p:nvPr/>
        </p:nvSpPr>
        <p:spPr>
          <a:xfrm>
            <a:off x="3823675" y="56374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08" name="Oval 507"/>
          <p:cNvSpPr/>
          <p:nvPr/>
        </p:nvSpPr>
        <p:spPr>
          <a:xfrm>
            <a:off x="4058276" y="56374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09" name="Oval 508"/>
          <p:cNvSpPr/>
          <p:nvPr/>
        </p:nvSpPr>
        <p:spPr>
          <a:xfrm>
            <a:off x="4175575" y="56374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10" name="Oval 509"/>
          <p:cNvSpPr/>
          <p:nvPr/>
        </p:nvSpPr>
        <p:spPr>
          <a:xfrm>
            <a:off x="4292876" y="56374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11" name="Oval 510"/>
          <p:cNvSpPr/>
          <p:nvPr/>
        </p:nvSpPr>
        <p:spPr>
          <a:xfrm>
            <a:off x="4527476" y="56374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12" name="Oval 511"/>
          <p:cNvSpPr/>
          <p:nvPr/>
        </p:nvSpPr>
        <p:spPr>
          <a:xfrm>
            <a:off x="4644776" y="56374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13" name="Oval 512"/>
          <p:cNvSpPr/>
          <p:nvPr/>
        </p:nvSpPr>
        <p:spPr>
          <a:xfrm>
            <a:off x="4762076" y="56374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14" name="Oval 513"/>
          <p:cNvSpPr/>
          <p:nvPr/>
        </p:nvSpPr>
        <p:spPr>
          <a:xfrm>
            <a:off x="4996677" y="56374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15" name="Oval 514"/>
          <p:cNvSpPr/>
          <p:nvPr/>
        </p:nvSpPr>
        <p:spPr>
          <a:xfrm>
            <a:off x="5113977" y="56374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16" name="Oval 515"/>
          <p:cNvSpPr/>
          <p:nvPr/>
        </p:nvSpPr>
        <p:spPr>
          <a:xfrm>
            <a:off x="5231277" y="56374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17" name="Right Arrow 516"/>
          <p:cNvSpPr/>
          <p:nvPr/>
        </p:nvSpPr>
        <p:spPr>
          <a:xfrm flipH="1">
            <a:off x="1888223" y="4014251"/>
            <a:ext cx="2111403" cy="527851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The whole tree is loaded!</a:t>
            </a:r>
            <a:endParaRPr lang="de-CH" sz="1200" dirty="0"/>
          </a:p>
        </p:txBody>
      </p:sp>
      <p:sp>
        <p:nvSpPr>
          <p:cNvPr id="518" name="Oval 517"/>
          <p:cNvSpPr/>
          <p:nvPr/>
        </p:nvSpPr>
        <p:spPr>
          <a:xfrm>
            <a:off x="1653622" y="4112551"/>
            <a:ext cx="234600" cy="2346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19" name="Oval 518"/>
          <p:cNvSpPr/>
          <p:nvPr/>
        </p:nvSpPr>
        <p:spPr>
          <a:xfrm>
            <a:off x="1649849" y="4640403"/>
            <a:ext cx="234600" cy="2346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20" name="Oval 519"/>
          <p:cNvSpPr/>
          <p:nvPr/>
        </p:nvSpPr>
        <p:spPr>
          <a:xfrm>
            <a:off x="2353649" y="4640403"/>
            <a:ext cx="234600" cy="2346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21" name="Oval 520"/>
          <p:cNvSpPr/>
          <p:nvPr/>
        </p:nvSpPr>
        <p:spPr>
          <a:xfrm>
            <a:off x="946048" y="4640403"/>
            <a:ext cx="234600" cy="2346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cxnSp>
        <p:nvCxnSpPr>
          <p:cNvPr id="522" name="Elbow Connector 521"/>
          <p:cNvCxnSpPr>
            <a:stCxn id="518" idx="4"/>
            <a:endCxn id="521" idx="0"/>
          </p:cNvCxnSpPr>
          <p:nvPr/>
        </p:nvCxnSpPr>
        <p:spPr>
          <a:xfrm rot="5400000">
            <a:off x="1270511" y="4139990"/>
            <a:ext cx="293250" cy="70757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3" name="Elbow Connector 522"/>
          <p:cNvCxnSpPr>
            <a:stCxn id="518" idx="4"/>
            <a:endCxn id="519" idx="0"/>
          </p:cNvCxnSpPr>
          <p:nvPr/>
        </p:nvCxnSpPr>
        <p:spPr>
          <a:xfrm rot="5400000">
            <a:off x="1622411" y="4491890"/>
            <a:ext cx="293250" cy="377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Elbow Connector 523"/>
          <p:cNvCxnSpPr>
            <a:stCxn id="518" idx="4"/>
            <a:endCxn id="520" idx="0"/>
          </p:cNvCxnSpPr>
          <p:nvPr/>
        </p:nvCxnSpPr>
        <p:spPr>
          <a:xfrm rot="16200000" flipH="1">
            <a:off x="1974310" y="4143763"/>
            <a:ext cx="293250" cy="70002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5" name="Oval 524"/>
          <p:cNvSpPr/>
          <p:nvPr/>
        </p:nvSpPr>
        <p:spPr>
          <a:xfrm>
            <a:off x="1207941" y="510960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26" name="Oval 525"/>
          <p:cNvSpPr/>
          <p:nvPr/>
        </p:nvSpPr>
        <p:spPr>
          <a:xfrm>
            <a:off x="738739" y="510960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27" name="Oval 526"/>
          <p:cNvSpPr/>
          <p:nvPr/>
        </p:nvSpPr>
        <p:spPr>
          <a:xfrm>
            <a:off x="973340" y="510960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28" name="Oval 527"/>
          <p:cNvSpPr/>
          <p:nvPr/>
        </p:nvSpPr>
        <p:spPr>
          <a:xfrm>
            <a:off x="1911741" y="510960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29" name="Oval 528"/>
          <p:cNvSpPr/>
          <p:nvPr/>
        </p:nvSpPr>
        <p:spPr>
          <a:xfrm>
            <a:off x="1442540" y="510960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30" name="Oval 529"/>
          <p:cNvSpPr/>
          <p:nvPr/>
        </p:nvSpPr>
        <p:spPr>
          <a:xfrm>
            <a:off x="1677141" y="510960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31" name="Oval 530"/>
          <p:cNvSpPr/>
          <p:nvPr/>
        </p:nvSpPr>
        <p:spPr>
          <a:xfrm>
            <a:off x="2615542" y="510960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32" name="Oval 531"/>
          <p:cNvSpPr/>
          <p:nvPr/>
        </p:nvSpPr>
        <p:spPr>
          <a:xfrm>
            <a:off x="2146341" y="510960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33" name="Oval 532"/>
          <p:cNvSpPr/>
          <p:nvPr/>
        </p:nvSpPr>
        <p:spPr>
          <a:xfrm>
            <a:off x="2380942" y="510960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cxnSp>
        <p:nvCxnSpPr>
          <p:cNvPr id="534" name="Elbow Connector 533"/>
          <p:cNvCxnSpPr>
            <a:stCxn id="521" idx="4"/>
            <a:endCxn id="526" idx="0"/>
          </p:cNvCxnSpPr>
          <p:nvPr/>
        </p:nvCxnSpPr>
        <p:spPr>
          <a:xfrm rot="5400000">
            <a:off x="827731" y="4873986"/>
            <a:ext cx="234600" cy="2366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Elbow Connector 534"/>
          <p:cNvCxnSpPr>
            <a:stCxn id="521" idx="4"/>
            <a:endCxn id="527" idx="0"/>
          </p:cNvCxnSpPr>
          <p:nvPr/>
        </p:nvCxnSpPr>
        <p:spPr>
          <a:xfrm rot="5400000">
            <a:off x="945032" y="4991286"/>
            <a:ext cx="234600" cy="20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Elbow Connector 535"/>
          <p:cNvCxnSpPr>
            <a:stCxn id="521" idx="4"/>
            <a:endCxn id="525" idx="0"/>
          </p:cNvCxnSpPr>
          <p:nvPr/>
        </p:nvCxnSpPr>
        <p:spPr>
          <a:xfrm rot="16200000" flipH="1">
            <a:off x="1062332" y="4876019"/>
            <a:ext cx="234600" cy="23256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7" name="Elbow Connector 536"/>
          <p:cNvCxnSpPr>
            <a:stCxn id="519" idx="4"/>
            <a:endCxn id="529" idx="0"/>
          </p:cNvCxnSpPr>
          <p:nvPr/>
        </p:nvCxnSpPr>
        <p:spPr>
          <a:xfrm rot="5400000">
            <a:off x="1531532" y="4873986"/>
            <a:ext cx="234600" cy="2366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Elbow Connector 537"/>
          <p:cNvCxnSpPr>
            <a:stCxn id="519" idx="4"/>
            <a:endCxn id="530" idx="0"/>
          </p:cNvCxnSpPr>
          <p:nvPr/>
        </p:nvCxnSpPr>
        <p:spPr>
          <a:xfrm rot="5400000">
            <a:off x="1648833" y="4991286"/>
            <a:ext cx="234600" cy="20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Elbow Connector 538"/>
          <p:cNvCxnSpPr>
            <a:stCxn id="519" idx="4"/>
            <a:endCxn id="528" idx="0"/>
          </p:cNvCxnSpPr>
          <p:nvPr/>
        </p:nvCxnSpPr>
        <p:spPr>
          <a:xfrm rot="16200000" flipH="1">
            <a:off x="1766132" y="4876019"/>
            <a:ext cx="234600" cy="23256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0" name="Elbow Connector 539"/>
          <p:cNvCxnSpPr>
            <a:stCxn id="520" idx="4"/>
            <a:endCxn id="532" idx="0"/>
          </p:cNvCxnSpPr>
          <p:nvPr/>
        </p:nvCxnSpPr>
        <p:spPr>
          <a:xfrm rot="5400000">
            <a:off x="2235333" y="4873986"/>
            <a:ext cx="234600" cy="2366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1" name="Elbow Connector 540"/>
          <p:cNvCxnSpPr>
            <a:stCxn id="520" idx="4"/>
            <a:endCxn id="533" idx="0"/>
          </p:cNvCxnSpPr>
          <p:nvPr/>
        </p:nvCxnSpPr>
        <p:spPr>
          <a:xfrm rot="5400000">
            <a:off x="2352634" y="4991286"/>
            <a:ext cx="234600" cy="203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2" name="Elbow Connector 541"/>
          <p:cNvCxnSpPr>
            <a:stCxn id="520" idx="4"/>
            <a:endCxn id="531" idx="0"/>
          </p:cNvCxnSpPr>
          <p:nvPr/>
        </p:nvCxnSpPr>
        <p:spPr>
          <a:xfrm rot="16200000" flipH="1">
            <a:off x="2469934" y="4876019"/>
            <a:ext cx="234600" cy="23256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Elbow Connector 542"/>
          <p:cNvCxnSpPr/>
          <p:nvPr/>
        </p:nvCxnSpPr>
        <p:spPr>
          <a:xfrm rot="5400000">
            <a:off x="648396" y="5344204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4" name="Elbow Connector 543"/>
          <p:cNvCxnSpPr/>
          <p:nvPr/>
        </p:nvCxnSpPr>
        <p:spPr>
          <a:xfrm rot="5400000">
            <a:off x="706030" y="5401837"/>
            <a:ext cx="234600" cy="2033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5" name="Elbow Connector 544"/>
          <p:cNvCxnSpPr/>
          <p:nvPr/>
        </p:nvCxnSpPr>
        <p:spPr>
          <a:xfrm rot="16200000" flipH="1">
            <a:off x="765696" y="5344204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6" name="Elbow Connector 545"/>
          <p:cNvCxnSpPr/>
          <p:nvPr/>
        </p:nvCxnSpPr>
        <p:spPr>
          <a:xfrm rot="5400000">
            <a:off x="1125520" y="5344203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7" name="Elbow Connector 546"/>
          <p:cNvCxnSpPr/>
          <p:nvPr/>
        </p:nvCxnSpPr>
        <p:spPr>
          <a:xfrm rot="5400000">
            <a:off x="1183153" y="5401837"/>
            <a:ext cx="234600" cy="2033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8" name="Elbow Connector 547"/>
          <p:cNvCxnSpPr/>
          <p:nvPr/>
        </p:nvCxnSpPr>
        <p:spPr>
          <a:xfrm rot="16200000" flipH="1">
            <a:off x="1242820" y="5344203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9" name="Elbow Connector 548"/>
          <p:cNvCxnSpPr/>
          <p:nvPr/>
        </p:nvCxnSpPr>
        <p:spPr>
          <a:xfrm rot="5400000">
            <a:off x="2055998" y="5344204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0" name="Elbow Connector 549"/>
          <p:cNvCxnSpPr/>
          <p:nvPr/>
        </p:nvCxnSpPr>
        <p:spPr>
          <a:xfrm rot="5400000">
            <a:off x="2113631" y="5401837"/>
            <a:ext cx="234600" cy="2033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1" name="Elbow Connector 550"/>
          <p:cNvCxnSpPr/>
          <p:nvPr/>
        </p:nvCxnSpPr>
        <p:spPr>
          <a:xfrm rot="16200000" flipH="1">
            <a:off x="2173298" y="5344204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2" name="Elbow Connector 551"/>
          <p:cNvCxnSpPr/>
          <p:nvPr/>
        </p:nvCxnSpPr>
        <p:spPr>
          <a:xfrm rot="5400000">
            <a:off x="2533121" y="5344203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Elbow Connector 552"/>
          <p:cNvCxnSpPr/>
          <p:nvPr/>
        </p:nvCxnSpPr>
        <p:spPr>
          <a:xfrm rot="5400000">
            <a:off x="2590755" y="5401837"/>
            <a:ext cx="234600" cy="2033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Elbow Connector 553"/>
          <p:cNvCxnSpPr/>
          <p:nvPr/>
        </p:nvCxnSpPr>
        <p:spPr>
          <a:xfrm rot="16200000" flipH="1">
            <a:off x="2650422" y="5344203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Elbow Connector 554"/>
          <p:cNvCxnSpPr/>
          <p:nvPr/>
        </p:nvCxnSpPr>
        <p:spPr>
          <a:xfrm rot="5400000">
            <a:off x="1591534" y="5344203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6" name="Elbow Connector 555"/>
          <p:cNvCxnSpPr/>
          <p:nvPr/>
        </p:nvCxnSpPr>
        <p:spPr>
          <a:xfrm rot="5400000">
            <a:off x="1649168" y="5401837"/>
            <a:ext cx="234600" cy="2033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7" name="Elbow Connector 556"/>
          <p:cNvCxnSpPr/>
          <p:nvPr/>
        </p:nvCxnSpPr>
        <p:spPr>
          <a:xfrm rot="16200000" flipH="1">
            <a:off x="1708835" y="5344203"/>
            <a:ext cx="234600" cy="117300"/>
          </a:xfrm>
          <a:prstGeom prst="bentConnector3">
            <a:avLst>
              <a:gd name="adj1" fmla="val 50000"/>
            </a:avLst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8" name="Oval 557"/>
          <p:cNvSpPr/>
          <p:nvPr/>
        </p:nvSpPr>
        <p:spPr>
          <a:xfrm>
            <a:off x="621439" y="55201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59" name="Oval 558"/>
          <p:cNvSpPr/>
          <p:nvPr/>
        </p:nvSpPr>
        <p:spPr>
          <a:xfrm>
            <a:off x="738739" y="55201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60" name="Oval 559"/>
          <p:cNvSpPr/>
          <p:nvPr/>
        </p:nvSpPr>
        <p:spPr>
          <a:xfrm>
            <a:off x="856040" y="55201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61" name="Oval 560"/>
          <p:cNvSpPr/>
          <p:nvPr/>
        </p:nvSpPr>
        <p:spPr>
          <a:xfrm>
            <a:off x="1090640" y="55201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62" name="Oval 561"/>
          <p:cNvSpPr/>
          <p:nvPr/>
        </p:nvSpPr>
        <p:spPr>
          <a:xfrm>
            <a:off x="1207941" y="55201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63" name="Oval 562"/>
          <p:cNvSpPr/>
          <p:nvPr/>
        </p:nvSpPr>
        <p:spPr>
          <a:xfrm>
            <a:off x="1325241" y="55201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64" name="Oval 563"/>
          <p:cNvSpPr/>
          <p:nvPr/>
        </p:nvSpPr>
        <p:spPr>
          <a:xfrm>
            <a:off x="1559841" y="55201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65" name="Oval 564"/>
          <p:cNvSpPr/>
          <p:nvPr/>
        </p:nvSpPr>
        <p:spPr>
          <a:xfrm>
            <a:off x="1677141" y="55201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66" name="Oval 565"/>
          <p:cNvSpPr/>
          <p:nvPr/>
        </p:nvSpPr>
        <p:spPr>
          <a:xfrm>
            <a:off x="1794440" y="55201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67" name="Oval 566"/>
          <p:cNvSpPr/>
          <p:nvPr/>
        </p:nvSpPr>
        <p:spPr>
          <a:xfrm>
            <a:off x="2029041" y="55201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68" name="Oval 567"/>
          <p:cNvSpPr/>
          <p:nvPr/>
        </p:nvSpPr>
        <p:spPr>
          <a:xfrm>
            <a:off x="2146341" y="55201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69" name="Oval 568"/>
          <p:cNvSpPr/>
          <p:nvPr/>
        </p:nvSpPr>
        <p:spPr>
          <a:xfrm>
            <a:off x="2263642" y="55201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70" name="Oval 569"/>
          <p:cNvSpPr/>
          <p:nvPr/>
        </p:nvSpPr>
        <p:spPr>
          <a:xfrm>
            <a:off x="2498242" y="55201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71" name="Oval 570"/>
          <p:cNvSpPr/>
          <p:nvPr/>
        </p:nvSpPr>
        <p:spPr>
          <a:xfrm>
            <a:off x="2615542" y="55201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72" name="Oval 571"/>
          <p:cNvSpPr/>
          <p:nvPr/>
        </p:nvSpPr>
        <p:spPr>
          <a:xfrm>
            <a:off x="2732842" y="5520153"/>
            <a:ext cx="175951" cy="1759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73" name="Rectangle 572"/>
          <p:cNvSpPr/>
          <p:nvPr/>
        </p:nvSpPr>
        <p:spPr>
          <a:xfrm>
            <a:off x="1125772" y="3350101"/>
            <a:ext cx="1430004" cy="2932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Objects in Memory</a:t>
            </a:r>
            <a:endParaRPr lang="de-CH" sz="1200" dirty="0"/>
          </a:p>
        </p:txBody>
      </p:sp>
      <p:sp>
        <p:nvSpPr>
          <p:cNvPr id="574" name="Rectangle 573"/>
          <p:cNvSpPr/>
          <p:nvPr/>
        </p:nvSpPr>
        <p:spPr>
          <a:xfrm>
            <a:off x="3530424" y="3350101"/>
            <a:ext cx="1290302" cy="2932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Stored Objects</a:t>
            </a:r>
            <a:endParaRPr lang="de-CH" sz="1200" dirty="0"/>
          </a:p>
        </p:txBody>
      </p:sp>
      <p:sp>
        <p:nvSpPr>
          <p:cNvPr id="575" name="Rectangle 574"/>
          <p:cNvSpPr/>
          <p:nvPr/>
        </p:nvSpPr>
        <p:spPr>
          <a:xfrm>
            <a:off x="395537" y="1238698"/>
            <a:ext cx="1656183" cy="32959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400" dirty="0" smtClean="0"/>
              <a:t>Without Activation:</a:t>
            </a:r>
            <a:endParaRPr lang="de-CH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Rectangle 289"/>
          <p:cNvSpPr/>
          <p:nvPr/>
        </p:nvSpPr>
        <p:spPr>
          <a:xfrm>
            <a:off x="251520" y="4351854"/>
            <a:ext cx="2180027" cy="19075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73" name="Pie 372"/>
          <p:cNvSpPr/>
          <p:nvPr/>
        </p:nvSpPr>
        <p:spPr>
          <a:xfrm>
            <a:off x="687526" y="3752347"/>
            <a:ext cx="1308016" cy="1526019"/>
          </a:xfrm>
          <a:prstGeom prst="pie">
            <a:avLst>
              <a:gd name="adj1" fmla="val 21184325"/>
              <a:gd name="adj2" fmla="val 11190192"/>
            </a:avLst>
          </a:prstGeom>
          <a:noFill/>
          <a:ln w="19050">
            <a:solidFill>
              <a:schemeClr val="tx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20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008326"/>
            <a:ext cx="2180027" cy="19075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5" name="Can 4"/>
          <p:cNvSpPr/>
          <p:nvPr/>
        </p:nvSpPr>
        <p:spPr>
          <a:xfrm>
            <a:off x="2540548" y="1844824"/>
            <a:ext cx="2289028" cy="2180027"/>
          </a:xfrm>
          <a:prstGeom prst="can">
            <a:avLst>
              <a:gd name="adj" fmla="val 17255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 dirty="0"/>
          </a:p>
        </p:txBody>
      </p:sp>
      <p:sp>
        <p:nvSpPr>
          <p:cNvPr id="6" name="Rectangle 5"/>
          <p:cNvSpPr/>
          <p:nvPr/>
        </p:nvSpPr>
        <p:spPr>
          <a:xfrm>
            <a:off x="742026" y="3813794"/>
            <a:ext cx="1381702" cy="2431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Objects in Memory</a:t>
            </a:r>
            <a:endParaRPr lang="de-CH" sz="1200" dirty="0"/>
          </a:p>
        </p:txBody>
      </p:sp>
      <p:sp>
        <p:nvSpPr>
          <p:cNvPr id="7" name="Oval 6"/>
          <p:cNvSpPr/>
          <p:nvPr/>
        </p:nvSpPr>
        <p:spPr>
          <a:xfrm>
            <a:off x="3554206" y="2280830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8" name="Oval 7"/>
          <p:cNvSpPr/>
          <p:nvPr/>
        </p:nvSpPr>
        <p:spPr>
          <a:xfrm>
            <a:off x="3550699" y="2771335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10" name="Oval 9"/>
          <p:cNvSpPr/>
          <p:nvPr/>
        </p:nvSpPr>
        <p:spPr>
          <a:xfrm>
            <a:off x="3194556" y="2607834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63" name="Right Arrow 62"/>
          <p:cNvSpPr/>
          <p:nvPr/>
        </p:nvSpPr>
        <p:spPr>
          <a:xfrm>
            <a:off x="960029" y="2171828"/>
            <a:ext cx="2616031" cy="38150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Wants to get this object</a:t>
            </a:r>
            <a:endParaRPr lang="de-CH" sz="1200" dirty="0"/>
          </a:p>
        </p:txBody>
      </p:sp>
      <p:cxnSp>
        <p:nvCxnSpPr>
          <p:cNvPr id="188" name="Straight Arrow Connector 187"/>
          <p:cNvCxnSpPr>
            <a:stCxn id="7" idx="3"/>
            <a:endCxn id="10" idx="7"/>
          </p:cNvCxnSpPr>
          <p:nvPr/>
        </p:nvCxnSpPr>
        <p:spPr>
          <a:xfrm rot="5400000">
            <a:off x="3396956" y="2450584"/>
            <a:ext cx="172852" cy="20549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Arrow Connector 189"/>
          <p:cNvCxnSpPr>
            <a:stCxn id="7" idx="4"/>
            <a:endCxn id="8" idx="0"/>
          </p:cNvCxnSpPr>
          <p:nvPr/>
        </p:nvCxnSpPr>
        <p:spPr>
          <a:xfrm rot="5400000">
            <a:off x="3525203" y="2633330"/>
            <a:ext cx="272503" cy="350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Oval 194"/>
          <p:cNvSpPr/>
          <p:nvPr/>
        </p:nvSpPr>
        <p:spPr>
          <a:xfrm>
            <a:off x="2813051" y="2607834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196" name="Oval 195"/>
          <p:cNvSpPr/>
          <p:nvPr/>
        </p:nvSpPr>
        <p:spPr>
          <a:xfrm>
            <a:off x="2922052" y="2825836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197" name="Oval 196"/>
          <p:cNvSpPr/>
          <p:nvPr/>
        </p:nvSpPr>
        <p:spPr>
          <a:xfrm>
            <a:off x="3140055" y="2989338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198" name="Oval 197"/>
          <p:cNvSpPr/>
          <p:nvPr/>
        </p:nvSpPr>
        <p:spPr>
          <a:xfrm>
            <a:off x="3358058" y="3152840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203" name="Oval 202"/>
          <p:cNvSpPr/>
          <p:nvPr/>
        </p:nvSpPr>
        <p:spPr>
          <a:xfrm>
            <a:off x="2595049" y="3098339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204" name="Oval 203"/>
          <p:cNvSpPr/>
          <p:nvPr/>
        </p:nvSpPr>
        <p:spPr>
          <a:xfrm>
            <a:off x="2704049" y="3207340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205" name="Oval 204"/>
          <p:cNvSpPr/>
          <p:nvPr/>
        </p:nvSpPr>
        <p:spPr>
          <a:xfrm>
            <a:off x="3085554" y="3425343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206" name="Oval 205"/>
          <p:cNvSpPr/>
          <p:nvPr/>
        </p:nvSpPr>
        <p:spPr>
          <a:xfrm>
            <a:off x="3303557" y="3534345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cxnSp>
        <p:nvCxnSpPr>
          <p:cNvPr id="210" name="Straight Arrow Connector 209"/>
          <p:cNvCxnSpPr>
            <a:stCxn id="196" idx="2"/>
            <a:endCxn id="203" idx="7"/>
          </p:cNvCxnSpPr>
          <p:nvPr/>
        </p:nvCxnSpPr>
        <p:spPr>
          <a:xfrm rot="10800000" flipV="1">
            <a:off x="2781127" y="2934836"/>
            <a:ext cx="140927" cy="19542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>
            <a:stCxn id="196" idx="4"/>
            <a:endCxn id="204" idx="7"/>
          </p:cNvCxnSpPr>
          <p:nvPr/>
        </p:nvCxnSpPr>
        <p:spPr>
          <a:xfrm rot="5400000">
            <a:off x="2862877" y="3071089"/>
            <a:ext cx="195428" cy="14092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Arrow Connector 213"/>
          <p:cNvCxnSpPr>
            <a:stCxn id="198" idx="3"/>
            <a:endCxn id="205" idx="0"/>
          </p:cNvCxnSpPr>
          <p:nvPr/>
        </p:nvCxnSpPr>
        <p:spPr>
          <a:xfrm rot="5400000">
            <a:off x="3249057" y="3284416"/>
            <a:ext cx="86426" cy="19542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Arrow Connector 215"/>
          <p:cNvCxnSpPr>
            <a:stCxn id="198" idx="4"/>
            <a:endCxn id="206" idx="0"/>
          </p:cNvCxnSpPr>
          <p:nvPr/>
        </p:nvCxnSpPr>
        <p:spPr>
          <a:xfrm rot="5400000">
            <a:off x="3358058" y="3425343"/>
            <a:ext cx="163502" cy="5450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Arrow Connector 217"/>
          <p:cNvCxnSpPr>
            <a:stCxn id="10" idx="2"/>
            <a:endCxn id="195" idx="6"/>
          </p:cNvCxnSpPr>
          <p:nvPr/>
        </p:nvCxnSpPr>
        <p:spPr>
          <a:xfrm rot="10800000">
            <a:off x="3031054" y="2716834"/>
            <a:ext cx="163502" cy="120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Arrow Connector 219"/>
          <p:cNvCxnSpPr>
            <a:stCxn id="10" idx="3"/>
            <a:endCxn id="196" idx="7"/>
          </p:cNvCxnSpPr>
          <p:nvPr/>
        </p:nvCxnSpPr>
        <p:spPr>
          <a:xfrm rot="5400000">
            <a:off x="3135379" y="2766660"/>
            <a:ext cx="63851" cy="11835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Arrow Connector 221"/>
          <p:cNvCxnSpPr>
            <a:stCxn id="10" idx="4"/>
            <a:endCxn id="197" idx="0"/>
          </p:cNvCxnSpPr>
          <p:nvPr/>
        </p:nvCxnSpPr>
        <p:spPr>
          <a:xfrm rot="5400000">
            <a:off x="3194556" y="2880336"/>
            <a:ext cx="163502" cy="5450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Arrow Connector 223"/>
          <p:cNvCxnSpPr>
            <a:stCxn id="8" idx="4"/>
            <a:endCxn id="198" idx="7"/>
          </p:cNvCxnSpPr>
          <p:nvPr/>
        </p:nvCxnSpPr>
        <p:spPr>
          <a:xfrm rot="5400000">
            <a:off x="3504205" y="3029269"/>
            <a:ext cx="195428" cy="11556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7" name="Oval 266"/>
          <p:cNvSpPr/>
          <p:nvPr/>
        </p:nvSpPr>
        <p:spPr>
          <a:xfrm flipH="1">
            <a:off x="3917790" y="2607834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cxnSp>
        <p:nvCxnSpPr>
          <p:cNvPr id="268" name="Straight Arrow Connector 267"/>
          <p:cNvCxnSpPr>
            <a:endCxn id="267" idx="7"/>
          </p:cNvCxnSpPr>
          <p:nvPr/>
        </p:nvCxnSpPr>
        <p:spPr>
          <a:xfrm>
            <a:off x="3744217" y="2466906"/>
            <a:ext cx="205498" cy="17285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Oval 269"/>
          <p:cNvSpPr/>
          <p:nvPr/>
        </p:nvSpPr>
        <p:spPr>
          <a:xfrm flipH="1">
            <a:off x="4299295" y="2607834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271" name="Oval 270"/>
          <p:cNvSpPr/>
          <p:nvPr/>
        </p:nvSpPr>
        <p:spPr>
          <a:xfrm flipH="1">
            <a:off x="4190293" y="2825836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272" name="Oval 271"/>
          <p:cNvSpPr/>
          <p:nvPr/>
        </p:nvSpPr>
        <p:spPr>
          <a:xfrm flipH="1">
            <a:off x="3972290" y="2989338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273" name="Oval 272"/>
          <p:cNvSpPr/>
          <p:nvPr/>
        </p:nvSpPr>
        <p:spPr>
          <a:xfrm flipH="1">
            <a:off x="3754288" y="3152840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274" name="Oval 273"/>
          <p:cNvSpPr/>
          <p:nvPr/>
        </p:nvSpPr>
        <p:spPr>
          <a:xfrm flipH="1">
            <a:off x="4517297" y="3098339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275" name="Oval 274"/>
          <p:cNvSpPr/>
          <p:nvPr/>
        </p:nvSpPr>
        <p:spPr>
          <a:xfrm flipH="1">
            <a:off x="4408296" y="3207340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276" name="Oval 275"/>
          <p:cNvSpPr/>
          <p:nvPr/>
        </p:nvSpPr>
        <p:spPr>
          <a:xfrm flipH="1">
            <a:off x="4026791" y="3425343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277" name="Oval 276"/>
          <p:cNvSpPr/>
          <p:nvPr/>
        </p:nvSpPr>
        <p:spPr>
          <a:xfrm flipH="1">
            <a:off x="3808788" y="3534345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cxnSp>
        <p:nvCxnSpPr>
          <p:cNvPr id="278" name="Straight Arrow Connector 277"/>
          <p:cNvCxnSpPr>
            <a:stCxn id="271" idx="2"/>
            <a:endCxn id="274" idx="7"/>
          </p:cNvCxnSpPr>
          <p:nvPr/>
        </p:nvCxnSpPr>
        <p:spPr>
          <a:xfrm rot="10800000" flipH="1" flipV="1">
            <a:off x="4408295" y="2934836"/>
            <a:ext cx="140927" cy="19542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Straight Arrow Connector 278"/>
          <p:cNvCxnSpPr>
            <a:stCxn id="271" idx="4"/>
            <a:endCxn id="275" idx="7"/>
          </p:cNvCxnSpPr>
          <p:nvPr/>
        </p:nvCxnSpPr>
        <p:spPr>
          <a:xfrm rot="16200000" flipH="1">
            <a:off x="4272043" y="3071089"/>
            <a:ext cx="195428" cy="14092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Straight Arrow Connector 279"/>
          <p:cNvCxnSpPr>
            <a:stCxn id="273" idx="3"/>
            <a:endCxn id="276" idx="0"/>
          </p:cNvCxnSpPr>
          <p:nvPr/>
        </p:nvCxnSpPr>
        <p:spPr>
          <a:xfrm rot="16200000" flipH="1">
            <a:off x="3994865" y="3284416"/>
            <a:ext cx="86426" cy="19542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Straight Arrow Connector 280"/>
          <p:cNvCxnSpPr>
            <a:stCxn id="273" idx="4"/>
            <a:endCxn id="277" idx="0"/>
          </p:cNvCxnSpPr>
          <p:nvPr/>
        </p:nvCxnSpPr>
        <p:spPr>
          <a:xfrm rot="16200000" flipH="1">
            <a:off x="3808788" y="3425343"/>
            <a:ext cx="163502" cy="5450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Arrow Connector 281"/>
          <p:cNvCxnSpPr>
            <a:stCxn id="267" idx="2"/>
            <a:endCxn id="270" idx="6"/>
          </p:cNvCxnSpPr>
          <p:nvPr/>
        </p:nvCxnSpPr>
        <p:spPr>
          <a:xfrm rot="10800000" flipH="1">
            <a:off x="4135792" y="2716834"/>
            <a:ext cx="163502" cy="120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Arrow Connector 282"/>
          <p:cNvCxnSpPr>
            <a:stCxn id="267" idx="3"/>
            <a:endCxn id="271" idx="7"/>
          </p:cNvCxnSpPr>
          <p:nvPr/>
        </p:nvCxnSpPr>
        <p:spPr>
          <a:xfrm rot="16200000" flipH="1">
            <a:off x="4131117" y="2766660"/>
            <a:ext cx="63851" cy="11835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Arrow Connector 283"/>
          <p:cNvCxnSpPr>
            <a:stCxn id="267" idx="4"/>
            <a:endCxn id="272" idx="0"/>
          </p:cNvCxnSpPr>
          <p:nvPr/>
        </p:nvCxnSpPr>
        <p:spPr>
          <a:xfrm rot="16200000" flipH="1">
            <a:off x="3972290" y="2880336"/>
            <a:ext cx="163502" cy="5450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5" name="Straight Arrow Connector 284"/>
          <p:cNvCxnSpPr>
            <a:stCxn id="8" idx="4"/>
            <a:endCxn id="273" idx="7"/>
          </p:cNvCxnSpPr>
          <p:nvPr/>
        </p:nvCxnSpPr>
        <p:spPr>
          <a:xfrm rot="16200000" flipH="1">
            <a:off x="3625243" y="3023794"/>
            <a:ext cx="195428" cy="12651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1" name="Can 290"/>
          <p:cNvSpPr/>
          <p:nvPr/>
        </p:nvSpPr>
        <p:spPr>
          <a:xfrm>
            <a:off x="2540548" y="4188352"/>
            <a:ext cx="2289028" cy="2180027"/>
          </a:xfrm>
          <a:prstGeom prst="can">
            <a:avLst>
              <a:gd name="adj" fmla="val 14553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 dirty="0"/>
          </a:p>
        </p:txBody>
      </p:sp>
      <p:sp>
        <p:nvSpPr>
          <p:cNvPr id="293" name="Oval 292"/>
          <p:cNvSpPr/>
          <p:nvPr/>
        </p:nvSpPr>
        <p:spPr>
          <a:xfrm>
            <a:off x="3554206" y="4515356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294" name="Oval 293"/>
          <p:cNvSpPr/>
          <p:nvPr/>
        </p:nvSpPr>
        <p:spPr>
          <a:xfrm>
            <a:off x="3550699" y="5005863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295" name="Oval 294"/>
          <p:cNvSpPr/>
          <p:nvPr/>
        </p:nvSpPr>
        <p:spPr>
          <a:xfrm>
            <a:off x="3194556" y="4842360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cxnSp>
        <p:nvCxnSpPr>
          <p:cNvPr id="297" name="Straight Arrow Connector 296"/>
          <p:cNvCxnSpPr>
            <a:stCxn id="293" idx="3"/>
            <a:endCxn id="295" idx="7"/>
          </p:cNvCxnSpPr>
          <p:nvPr/>
        </p:nvCxnSpPr>
        <p:spPr>
          <a:xfrm rot="5400000">
            <a:off x="3396956" y="4685111"/>
            <a:ext cx="172852" cy="20549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Arrow Connector 297"/>
          <p:cNvCxnSpPr>
            <a:stCxn id="293" idx="4"/>
            <a:endCxn id="294" idx="0"/>
          </p:cNvCxnSpPr>
          <p:nvPr/>
        </p:nvCxnSpPr>
        <p:spPr>
          <a:xfrm rot="5400000">
            <a:off x="3525203" y="4867858"/>
            <a:ext cx="272503" cy="350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9" name="Oval 298"/>
          <p:cNvSpPr/>
          <p:nvPr/>
        </p:nvSpPr>
        <p:spPr>
          <a:xfrm>
            <a:off x="2813051" y="4842360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00" name="Oval 299"/>
          <p:cNvSpPr/>
          <p:nvPr/>
        </p:nvSpPr>
        <p:spPr>
          <a:xfrm>
            <a:off x="2922052" y="5060363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01" name="Oval 300"/>
          <p:cNvSpPr/>
          <p:nvPr/>
        </p:nvSpPr>
        <p:spPr>
          <a:xfrm>
            <a:off x="3140055" y="5223865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02" name="Oval 301"/>
          <p:cNvSpPr/>
          <p:nvPr/>
        </p:nvSpPr>
        <p:spPr>
          <a:xfrm>
            <a:off x="3358058" y="5387367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03" name="Oval 302"/>
          <p:cNvSpPr/>
          <p:nvPr/>
        </p:nvSpPr>
        <p:spPr>
          <a:xfrm>
            <a:off x="2595049" y="5332867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04" name="Oval 303"/>
          <p:cNvSpPr/>
          <p:nvPr/>
        </p:nvSpPr>
        <p:spPr>
          <a:xfrm>
            <a:off x="2704049" y="5441868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05" name="Oval 304"/>
          <p:cNvSpPr/>
          <p:nvPr/>
        </p:nvSpPr>
        <p:spPr>
          <a:xfrm>
            <a:off x="3085554" y="5659871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06" name="Oval 305"/>
          <p:cNvSpPr/>
          <p:nvPr/>
        </p:nvSpPr>
        <p:spPr>
          <a:xfrm>
            <a:off x="3303557" y="5768871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cxnSp>
        <p:nvCxnSpPr>
          <p:cNvPr id="307" name="Straight Arrow Connector 306"/>
          <p:cNvCxnSpPr>
            <a:stCxn id="300" idx="2"/>
            <a:endCxn id="303" idx="7"/>
          </p:cNvCxnSpPr>
          <p:nvPr/>
        </p:nvCxnSpPr>
        <p:spPr>
          <a:xfrm rot="10800000" flipV="1">
            <a:off x="2781127" y="5169364"/>
            <a:ext cx="140927" cy="19542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Straight Arrow Connector 307"/>
          <p:cNvCxnSpPr>
            <a:stCxn id="300" idx="4"/>
            <a:endCxn id="304" idx="7"/>
          </p:cNvCxnSpPr>
          <p:nvPr/>
        </p:nvCxnSpPr>
        <p:spPr>
          <a:xfrm rot="5400000">
            <a:off x="2862877" y="5305616"/>
            <a:ext cx="195428" cy="14092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Straight Arrow Connector 308"/>
          <p:cNvCxnSpPr>
            <a:stCxn id="302" idx="3"/>
            <a:endCxn id="305" idx="0"/>
          </p:cNvCxnSpPr>
          <p:nvPr/>
        </p:nvCxnSpPr>
        <p:spPr>
          <a:xfrm rot="5400000">
            <a:off x="3249057" y="5518944"/>
            <a:ext cx="86426" cy="19542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Straight Arrow Connector 309"/>
          <p:cNvCxnSpPr>
            <a:stCxn id="302" idx="4"/>
            <a:endCxn id="306" idx="0"/>
          </p:cNvCxnSpPr>
          <p:nvPr/>
        </p:nvCxnSpPr>
        <p:spPr>
          <a:xfrm rot="5400000">
            <a:off x="3358058" y="5659871"/>
            <a:ext cx="163502" cy="5450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Straight Arrow Connector 310"/>
          <p:cNvCxnSpPr>
            <a:stCxn id="295" idx="2"/>
            <a:endCxn id="299" idx="6"/>
          </p:cNvCxnSpPr>
          <p:nvPr/>
        </p:nvCxnSpPr>
        <p:spPr>
          <a:xfrm rot="10800000">
            <a:off x="3031054" y="4951362"/>
            <a:ext cx="163502" cy="120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Arrow Connector 311"/>
          <p:cNvCxnSpPr>
            <a:stCxn id="295" idx="3"/>
            <a:endCxn id="300" idx="7"/>
          </p:cNvCxnSpPr>
          <p:nvPr/>
        </p:nvCxnSpPr>
        <p:spPr>
          <a:xfrm rot="5400000">
            <a:off x="3135379" y="5001187"/>
            <a:ext cx="63851" cy="11835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Straight Arrow Connector 312"/>
          <p:cNvCxnSpPr>
            <a:stCxn id="295" idx="4"/>
            <a:endCxn id="301" idx="0"/>
          </p:cNvCxnSpPr>
          <p:nvPr/>
        </p:nvCxnSpPr>
        <p:spPr>
          <a:xfrm rot="5400000">
            <a:off x="3194556" y="5114864"/>
            <a:ext cx="163502" cy="5450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" name="Straight Arrow Connector 313"/>
          <p:cNvCxnSpPr>
            <a:stCxn id="294" idx="4"/>
            <a:endCxn id="302" idx="7"/>
          </p:cNvCxnSpPr>
          <p:nvPr/>
        </p:nvCxnSpPr>
        <p:spPr>
          <a:xfrm rot="5400000">
            <a:off x="3504205" y="5263796"/>
            <a:ext cx="195428" cy="11556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5" name="Oval 314"/>
          <p:cNvSpPr/>
          <p:nvPr/>
        </p:nvSpPr>
        <p:spPr>
          <a:xfrm flipH="1">
            <a:off x="3917790" y="4842360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cxnSp>
        <p:nvCxnSpPr>
          <p:cNvPr id="316" name="Straight Arrow Connector 315"/>
          <p:cNvCxnSpPr>
            <a:endCxn id="315" idx="7"/>
          </p:cNvCxnSpPr>
          <p:nvPr/>
        </p:nvCxnSpPr>
        <p:spPr>
          <a:xfrm>
            <a:off x="3744217" y="4701433"/>
            <a:ext cx="205498" cy="17285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" name="Oval 316"/>
          <p:cNvSpPr/>
          <p:nvPr/>
        </p:nvSpPr>
        <p:spPr>
          <a:xfrm flipH="1">
            <a:off x="4299295" y="4842360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18" name="Oval 317"/>
          <p:cNvSpPr/>
          <p:nvPr/>
        </p:nvSpPr>
        <p:spPr>
          <a:xfrm flipH="1">
            <a:off x="4190293" y="5060363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19" name="Oval 318"/>
          <p:cNvSpPr/>
          <p:nvPr/>
        </p:nvSpPr>
        <p:spPr>
          <a:xfrm flipH="1">
            <a:off x="3972290" y="5223865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20" name="Oval 319"/>
          <p:cNvSpPr/>
          <p:nvPr/>
        </p:nvSpPr>
        <p:spPr>
          <a:xfrm flipH="1">
            <a:off x="3754288" y="5387367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21" name="Oval 320"/>
          <p:cNvSpPr/>
          <p:nvPr/>
        </p:nvSpPr>
        <p:spPr>
          <a:xfrm flipH="1">
            <a:off x="4517297" y="5332867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22" name="Oval 321"/>
          <p:cNvSpPr/>
          <p:nvPr/>
        </p:nvSpPr>
        <p:spPr>
          <a:xfrm flipH="1">
            <a:off x="4408296" y="5441868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23" name="Oval 322"/>
          <p:cNvSpPr/>
          <p:nvPr/>
        </p:nvSpPr>
        <p:spPr>
          <a:xfrm flipH="1">
            <a:off x="4026791" y="5659871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24" name="Oval 323"/>
          <p:cNvSpPr/>
          <p:nvPr/>
        </p:nvSpPr>
        <p:spPr>
          <a:xfrm flipH="1">
            <a:off x="3808788" y="5768871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cxnSp>
        <p:nvCxnSpPr>
          <p:cNvPr id="325" name="Straight Arrow Connector 324"/>
          <p:cNvCxnSpPr>
            <a:stCxn id="318" idx="2"/>
            <a:endCxn id="321" idx="7"/>
          </p:cNvCxnSpPr>
          <p:nvPr/>
        </p:nvCxnSpPr>
        <p:spPr>
          <a:xfrm rot="10800000" flipH="1" flipV="1">
            <a:off x="4408295" y="5169364"/>
            <a:ext cx="140927" cy="19542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Straight Arrow Connector 325"/>
          <p:cNvCxnSpPr>
            <a:stCxn id="318" idx="4"/>
            <a:endCxn id="322" idx="7"/>
          </p:cNvCxnSpPr>
          <p:nvPr/>
        </p:nvCxnSpPr>
        <p:spPr>
          <a:xfrm rot="16200000" flipH="1">
            <a:off x="4272043" y="5305616"/>
            <a:ext cx="195428" cy="14092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Straight Arrow Connector 326"/>
          <p:cNvCxnSpPr>
            <a:stCxn id="320" idx="3"/>
            <a:endCxn id="323" idx="0"/>
          </p:cNvCxnSpPr>
          <p:nvPr/>
        </p:nvCxnSpPr>
        <p:spPr>
          <a:xfrm rot="16200000" flipH="1">
            <a:off x="3994865" y="5518944"/>
            <a:ext cx="86426" cy="19542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Straight Arrow Connector 327"/>
          <p:cNvCxnSpPr>
            <a:stCxn id="320" idx="4"/>
            <a:endCxn id="324" idx="0"/>
          </p:cNvCxnSpPr>
          <p:nvPr/>
        </p:nvCxnSpPr>
        <p:spPr>
          <a:xfrm rot="16200000" flipH="1">
            <a:off x="3808788" y="5659871"/>
            <a:ext cx="163502" cy="5450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Straight Arrow Connector 328"/>
          <p:cNvCxnSpPr>
            <a:stCxn id="315" idx="2"/>
            <a:endCxn id="317" idx="6"/>
          </p:cNvCxnSpPr>
          <p:nvPr/>
        </p:nvCxnSpPr>
        <p:spPr>
          <a:xfrm rot="10800000" flipH="1">
            <a:off x="4135792" y="4951362"/>
            <a:ext cx="163502" cy="120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Straight Arrow Connector 329"/>
          <p:cNvCxnSpPr>
            <a:stCxn id="315" idx="3"/>
            <a:endCxn id="318" idx="7"/>
          </p:cNvCxnSpPr>
          <p:nvPr/>
        </p:nvCxnSpPr>
        <p:spPr>
          <a:xfrm rot="16200000" flipH="1">
            <a:off x="4131117" y="5001187"/>
            <a:ext cx="63851" cy="11835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Straight Arrow Connector 330"/>
          <p:cNvCxnSpPr>
            <a:stCxn id="315" idx="4"/>
            <a:endCxn id="319" idx="0"/>
          </p:cNvCxnSpPr>
          <p:nvPr/>
        </p:nvCxnSpPr>
        <p:spPr>
          <a:xfrm rot="16200000" flipH="1">
            <a:off x="3972290" y="5114864"/>
            <a:ext cx="163502" cy="5450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Straight Arrow Connector 331"/>
          <p:cNvCxnSpPr>
            <a:stCxn id="294" idx="4"/>
            <a:endCxn id="320" idx="7"/>
          </p:cNvCxnSpPr>
          <p:nvPr/>
        </p:nvCxnSpPr>
        <p:spPr>
          <a:xfrm rot="16200000" flipH="1">
            <a:off x="3625243" y="5258322"/>
            <a:ext cx="195428" cy="12651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3" name="Oval 332"/>
          <p:cNvSpPr/>
          <p:nvPr/>
        </p:nvSpPr>
        <p:spPr>
          <a:xfrm>
            <a:off x="1232532" y="4515356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34" name="Oval 333"/>
          <p:cNvSpPr/>
          <p:nvPr/>
        </p:nvSpPr>
        <p:spPr>
          <a:xfrm>
            <a:off x="1229025" y="5005863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35" name="Oval 334"/>
          <p:cNvSpPr/>
          <p:nvPr/>
        </p:nvSpPr>
        <p:spPr>
          <a:xfrm>
            <a:off x="872881" y="4842360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cxnSp>
        <p:nvCxnSpPr>
          <p:cNvPr id="336" name="Straight Arrow Connector 335"/>
          <p:cNvCxnSpPr>
            <a:stCxn id="333" idx="3"/>
            <a:endCxn id="335" idx="7"/>
          </p:cNvCxnSpPr>
          <p:nvPr/>
        </p:nvCxnSpPr>
        <p:spPr>
          <a:xfrm rot="5400000">
            <a:off x="1075283" y="4685111"/>
            <a:ext cx="172852" cy="20549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Straight Arrow Connector 336"/>
          <p:cNvCxnSpPr>
            <a:stCxn id="333" idx="4"/>
            <a:endCxn id="334" idx="0"/>
          </p:cNvCxnSpPr>
          <p:nvPr/>
        </p:nvCxnSpPr>
        <p:spPr>
          <a:xfrm rot="5400000">
            <a:off x="1203528" y="4867858"/>
            <a:ext cx="272503" cy="350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" name="Oval 337"/>
          <p:cNvSpPr/>
          <p:nvPr/>
        </p:nvSpPr>
        <p:spPr>
          <a:xfrm>
            <a:off x="491377" y="4842360"/>
            <a:ext cx="218003" cy="218003"/>
          </a:xfrm>
          <a:prstGeom prst="ellipse">
            <a:avLst/>
          </a:prstGeom>
          <a:gradFill>
            <a:gsLst>
              <a:gs pos="0">
                <a:srgbClr val="FFD9D9"/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lin ang="16200000" scaled="1"/>
          </a:gradFill>
          <a:ln w="19050"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39" name="Oval 338"/>
          <p:cNvSpPr/>
          <p:nvPr/>
        </p:nvSpPr>
        <p:spPr>
          <a:xfrm>
            <a:off x="600379" y="5060363"/>
            <a:ext cx="218003" cy="218003"/>
          </a:xfrm>
          <a:prstGeom prst="ellipse">
            <a:avLst/>
          </a:prstGeom>
          <a:gradFill>
            <a:gsLst>
              <a:gs pos="0">
                <a:srgbClr val="FFD9D9"/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  <a:ln w="19050"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40" name="Oval 339"/>
          <p:cNvSpPr/>
          <p:nvPr/>
        </p:nvSpPr>
        <p:spPr>
          <a:xfrm>
            <a:off x="818382" y="5223865"/>
            <a:ext cx="218003" cy="218003"/>
          </a:xfrm>
          <a:prstGeom prst="ellipse">
            <a:avLst/>
          </a:prstGeom>
          <a:gradFill>
            <a:gsLst>
              <a:gs pos="0">
                <a:srgbClr val="FFD9D9"/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  <a:ln w="19050"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41" name="Oval 340"/>
          <p:cNvSpPr/>
          <p:nvPr/>
        </p:nvSpPr>
        <p:spPr>
          <a:xfrm>
            <a:off x="1036384" y="5387367"/>
            <a:ext cx="218003" cy="218003"/>
          </a:xfrm>
          <a:prstGeom prst="ellipse">
            <a:avLst/>
          </a:prstGeom>
          <a:gradFill>
            <a:gsLst>
              <a:gs pos="0">
                <a:srgbClr val="FFD9D9"/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  <a:ln w="19050"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42" name="Oval 341"/>
          <p:cNvSpPr/>
          <p:nvPr/>
        </p:nvSpPr>
        <p:spPr>
          <a:xfrm>
            <a:off x="273375" y="5332867"/>
            <a:ext cx="218003" cy="218003"/>
          </a:xfrm>
          <a:prstGeom prst="ellipse">
            <a:avLst/>
          </a:prstGeom>
          <a:noFill/>
          <a:ln w="19050"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43" name="Oval 342"/>
          <p:cNvSpPr/>
          <p:nvPr/>
        </p:nvSpPr>
        <p:spPr>
          <a:xfrm>
            <a:off x="382376" y="5441868"/>
            <a:ext cx="218003" cy="218003"/>
          </a:xfrm>
          <a:prstGeom prst="ellipse">
            <a:avLst/>
          </a:prstGeom>
          <a:noFill/>
          <a:ln w="19050"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44" name="Oval 343"/>
          <p:cNvSpPr/>
          <p:nvPr/>
        </p:nvSpPr>
        <p:spPr>
          <a:xfrm>
            <a:off x="763881" y="5659871"/>
            <a:ext cx="218003" cy="218003"/>
          </a:xfrm>
          <a:prstGeom prst="ellipse">
            <a:avLst/>
          </a:prstGeom>
          <a:noFill/>
          <a:ln w="19050"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45" name="Oval 344"/>
          <p:cNvSpPr/>
          <p:nvPr/>
        </p:nvSpPr>
        <p:spPr>
          <a:xfrm>
            <a:off x="981883" y="5768871"/>
            <a:ext cx="218003" cy="218003"/>
          </a:xfrm>
          <a:prstGeom prst="ellipse">
            <a:avLst/>
          </a:prstGeom>
          <a:noFill/>
          <a:ln w="19050"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cxnSp>
        <p:nvCxnSpPr>
          <p:cNvPr id="346" name="Straight Arrow Connector 345"/>
          <p:cNvCxnSpPr>
            <a:stCxn id="339" idx="2"/>
            <a:endCxn id="342" idx="7"/>
          </p:cNvCxnSpPr>
          <p:nvPr/>
        </p:nvCxnSpPr>
        <p:spPr>
          <a:xfrm rot="10800000" flipV="1">
            <a:off x="459453" y="5169364"/>
            <a:ext cx="140927" cy="195428"/>
          </a:xfrm>
          <a:prstGeom prst="straightConnector1">
            <a:avLst/>
          </a:prstGeom>
          <a:ln w="1905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Straight Arrow Connector 346"/>
          <p:cNvCxnSpPr>
            <a:stCxn id="339" idx="4"/>
            <a:endCxn id="343" idx="7"/>
          </p:cNvCxnSpPr>
          <p:nvPr/>
        </p:nvCxnSpPr>
        <p:spPr>
          <a:xfrm rot="5400000">
            <a:off x="541204" y="5305616"/>
            <a:ext cx="195428" cy="140927"/>
          </a:xfrm>
          <a:prstGeom prst="straightConnector1">
            <a:avLst/>
          </a:prstGeom>
          <a:ln w="1905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Straight Arrow Connector 347"/>
          <p:cNvCxnSpPr>
            <a:stCxn id="341" idx="3"/>
            <a:endCxn id="344" idx="0"/>
          </p:cNvCxnSpPr>
          <p:nvPr/>
        </p:nvCxnSpPr>
        <p:spPr>
          <a:xfrm rot="5400000">
            <a:off x="927383" y="5518944"/>
            <a:ext cx="86426" cy="195428"/>
          </a:xfrm>
          <a:prstGeom prst="straightConnector1">
            <a:avLst/>
          </a:prstGeom>
          <a:ln w="1905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Straight Arrow Connector 348"/>
          <p:cNvCxnSpPr>
            <a:stCxn id="341" idx="4"/>
            <a:endCxn id="345" idx="0"/>
          </p:cNvCxnSpPr>
          <p:nvPr/>
        </p:nvCxnSpPr>
        <p:spPr>
          <a:xfrm rot="5400000">
            <a:off x="1036384" y="5659871"/>
            <a:ext cx="163502" cy="54501"/>
          </a:xfrm>
          <a:prstGeom prst="straightConnector1">
            <a:avLst/>
          </a:prstGeom>
          <a:ln w="1905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Straight Arrow Connector 349"/>
          <p:cNvCxnSpPr>
            <a:stCxn id="335" idx="2"/>
            <a:endCxn id="338" idx="6"/>
          </p:cNvCxnSpPr>
          <p:nvPr/>
        </p:nvCxnSpPr>
        <p:spPr>
          <a:xfrm rot="10800000">
            <a:off x="709380" y="4951362"/>
            <a:ext cx="163502" cy="120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Straight Arrow Connector 350"/>
          <p:cNvCxnSpPr>
            <a:stCxn id="335" idx="3"/>
            <a:endCxn id="339" idx="7"/>
          </p:cNvCxnSpPr>
          <p:nvPr/>
        </p:nvCxnSpPr>
        <p:spPr>
          <a:xfrm rot="5400000">
            <a:off x="813706" y="5001187"/>
            <a:ext cx="63851" cy="11835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Straight Arrow Connector 351"/>
          <p:cNvCxnSpPr>
            <a:stCxn id="335" idx="4"/>
            <a:endCxn id="340" idx="0"/>
          </p:cNvCxnSpPr>
          <p:nvPr/>
        </p:nvCxnSpPr>
        <p:spPr>
          <a:xfrm rot="5400000">
            <a:off x="872881" y="5114864"/>
            <a:ext cx="163502" cy="5450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Straight Arrow Connector 352"/>
          <p:cNvCxnSpPr>
            <a:stCxn id="334" idx="4"/>
            <a:endCxn id="341" idx="7"/>
          </p:cNvCxnSpPr>
          <p:nvPr/>
        </p:nvCxnSpPr>
        <p:spPr>
          <a:xfrm rot="5400000">
            <a:off x="1182531" y="5263796"/>
            <a:ext cx="195428" cy="11556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4" name="Oval 353"/>
          <p:cNvSpPr/>
          <p:nvPr/>
        </p:nvSpPr>
        <p:spPr>
          <a:xfrm flipH="1">
            <a:off x="1596116" y="4842360"/>
            <a:ext cx="218003" cy="218003"/>
          </a:xfrm>
          <a:prstGeom prst="ellipse">
            <a:avLst/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cxnSp>
        <p:nvCxnSpPr>
          <p:cNvPr id="355" name="Straight Arrow Connector 354"/>
          <p:cNvCxnSpPr>
            <a:endCxn id="354" idx="7"/>
          </p:cNvCxnSpPr>
          <p:nvPr/>
        </p:nvCxnSpPr>
        <p:spPr>
          <a:xfrm>
            <a:off x="1422543" y="4701433"/>
            <a:ext cx="205498" cy="17285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6" name="Oval 355"/>
          <p:cNvSpPr/>
          <p:nvPr/>
        </p:nvSpPr>
        <p:spPr>
          <a:xfrm flipH="1">
            <a:off x="1977620" y="4842360"/>
            <a:ext cx="218003" cy="218003"/>
          </a:xfrm>
          <a:prstGeom prst="ellipse">
            <a:avLst/>
          </a:prstGeom>
          <a:gradFill>
            <a:gsLst>
              <a:gs pos="0">
                <a:srgbClr val="FFD9D9"/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  <a:ln w="19050"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57" name="Oval 356"/>
          <p:cNvSpPr/>
          <p:nvPr/>
        </p:nvSpPr>
        <p:spPr>
          <a:xfrm flipH="1">
            <a:off x="1868619" y="5060363"/>
            <a:ext cx="218003" cy="218003"/>
          </a:xfrm>
          <a:prstGeom prst="ellipse">
            <a:avLst/>
          </a:prstGeom>
          <a:gradFill>
            <a:gsLst>
              <a:gs pos="0">
                <a:srgbClr val="FFD9D9"/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  <a:ln w="19050"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58" name="Oval 357"/>
          <p:cNvSpPr/>
          <p:nvPr/>
        </p:nvSpPr>
        <p:spPr>
          <a:xfrm flipH="1">
            <a:off x="1650617" y="5223865"/>
            <a:ext cx="218003" cy="218003"/>
          </a:xfrm>
          <a:prstGeom prst="ellipse">
            <a:avLst/>
          </a:prstGeom>
          <a:gradFill>
            <a:gsLst>
              <a:gs pos="0">
                <a:srgbClr val="FFD9D9"/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  <a:ln w="19050"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59" name="Oval 358"/>
          <p:cNvSpPr/>
          <p:nvPr/>
        </p:nvSpPr>
        <p:spPr>
          <a:xfrm flipH="1">
            <a:off x="1432614" y="5387367"/>
            <a:ext cx="218003" cy="218003"/>
          </a:xfrm>
          <a:prstGeom prst="ellipse">
            <a:avLst/>
          </a:prstGeom>
          <a:gradFill>
            <a:gsLst>
              <a:gs pos="0">
                <a:srgbClr val="FFD9D9"/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  <a:ln w="19050"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60" name="Oval 359"/>
          <p:cNvSpPr/>
          <p:nvPr/>
        </p:nvSpPr>
        <p:spPr>
          <a:xfrm flipH="1">
            <a:off x="2195623" y="5332867"/>
            <a:ext cx="218003" cy="218003"/>
          </a:xfrm>
          <a:prstGeom prst="ellipse">
            <a:avLst/>
          </a:prstGeom>
          <a:noFill/>
          <a:ln w="19050"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61" name="Oval 360"/>
          <p:cNvSpPr/>
          <p:nvPr/>
        </p:nvSpPr>
        <p:spPr>
          <a:xfrm flipH="1">
            <a:off x="2086622" y="5441868"/>
            <a:ext cx="218003" cy="218003"/>
          </a:xfrm>
          <a:prstGeom prst="ellipse">
            <a:avLst/>
          </a:prstGeom>
          <a:noFill/>
          <a:ln w="19050"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62" name="Oval 361"/>
          <p:cNvSpPr/>
          <p:nvPr/>
        </p:nvSpPr>
        <p:spPr>
          <a:xfrm flipH="1">
            <a:off x="1705118" y="5659871"/>
            <a:ext cx="218003" cy="218003"/>
          </a:xfrm>
          <a:prstGeom prst="ellipse">
            <a:avLst/>
          </a:prstGeom>
          <a:noFill/>
          <a:ln w="19050"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sp>
        <p:nvSpPr>
          <p:cNvPr id="363" name="Oval 362"/>
          <p:cNvSpPr/>
          <p:nvPr/>
        </p:nvSpPr>
        <p:spPr>
          <a:xfrm flipH="1">
            <a:off x="1487115" y="5768871"/>
            <a:ext cx="218003" cy="218003"/>
          </a:xfrm>
          <a:prstGeom prst="ellipse">
            <a:avLst/>
          </a:prstGeom>
          <a:noFill/>
          <a:ln w="19050">
            <a:prstDash val="dash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/>
          </a:p>
        </p:txBody>
      </p:sp>
      <p:cxnSp>
        <p:nvCxnSpPr>
          <p:cNvPr id="364" name="Straight Arrow Connector 363"/>
          <p:cNvCxnSpPr>
            <a:stCxn id="357" idx="2"/>
            <a:endCxn id="360" idx="7"/>
          </p:cNvCxnSpPr>
          <p:nvPr/>
        </p:nvCxnSpPr>
        <p:spPr>
          <a:xfrm rot="10800000" flipH="1" flipV="1">
            <a:off x="2086621" y="5169364"/>
            <a:ext cx="140927" cy="195428"/>
          </a:xfrm>
          <a:prstGeom prst="straightConnector1">
            <a:avLst/>
          </a:prstGeom>
          <a:ln w="1905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Straight Arrow Connector 364"/>
          <p:cNvCxnSpPr>
            <a:stCxn id="357" idx="4"/>
            <a:endCxn id="361" idx="7"/>
          </p:cNvCxnSpPr>
          <p:nvPr/>
        </p:nvCxnSpPr>
        <p:spPr>
          <a:xfrm rot="16200000" flipH="1">
            <a:off x="1950370" y="5305616"/>
            <a:ext cx="195428" cy="140927"/>
          </a:xfrm>
          <a:prstGeom prst="straightConnector1">
            <a:avLst/>
          </a:prstGeom>
          <a:ln w="1905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Straight Arrow Connector 365"/>
          <p:cNvCxnSpPr>
            <a:stCxn id="359" idx="3"/>
            <a:endCxn id="362" idx="0"/>
          </p:cNvCxnSpPr>
          <p:nvPr/>
        </p:nvCxnSpPr>
        <p:spPr>
          <a:xfrm rot="16200000" flipH="1">
            <a:off x="1673191" y="5518944"/>
            <a:ext cx="86426" cy="195428"/>
          </a:xfrm>
          <a:prstGeom prst="straightConnector1">
            <a:avLst/>
          </a:prstGeom>
          <a:ln w="1905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Straight Arrow Connector 366"/>
          <p:cNvCxnSpPr>
            <a:stCxn id="359" idx="4"/>
            <a:endCxn id="363" idx="0"/>
          </p:cNvCxnSpPr>
          <p:nvPr/>
        </p:nvCxnSpPr>
        <p:spPr>
          <a:xfrm rot="16200000" flipH="1">
            <a:off x="1487115" y="5659871"/>
            <a:ext cx="163502" cy="54501"/>
          </a:xfrm>
          <a:prstGeom prst="straightConnector1">
            <a:avLst/>
          </a:prstGeom>
          <a:ln w="1905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Straight Arrow Connector 367"/>
          <p:cNvCxnSpPr>
            <a:stCxn id="354" idx="2"/>
            <a:endCxn id="356" idx="6"/>
          </p:cNvCxnSpPr>
          <p:nvPr/>
        </p:nvCxnSpPr>
        <p:spPr>
          <a:xfrm rot="10800000" flipH="1">
            <a:off x="1814119" y="4951362"/>
            <a:ext cx="163502" cy="120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Straight Arrow Connector 368"/>
          <p:cNvCxnSpPr>
            <a:stCxn id="354" idx="3"/>
            <a:endCxn id="357" idx="7"/>
          </p:cNvCxnSpPr>
          <p:nvPr/>
        </p:nvCxnSpPr>
        <p:spPr>
          <a:xfrm rot="16200000" flipH="1">
            <a:off x="1809444" y="5001187"/>
            <a:ext cx="63851" cy="11835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Straight Arrow Connector 369"/>
          <p:cNvCxnSpPr>
            <a:stCxn id="354" idx="4"/>
            <a:endCxn id="358" idx="0"/>
          </p:cNvCxnSpPr>
          <p:nvPr/>
        </p:nvCxnSpPr>
        <p:spPr>
          <a:xfrm rot="16200000" flipH="1">
            <a:off x="1650617" y="5114864"/>
            <a:ext cx="163502" cy="5450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1" name="Straight Arrow Connector 370"/>
          <p:cNvCxnSpPr>
            <a:stCxn id="334" idx="4"/>
            <a:endCxn id="359" idx="7"/>
          </p:cNvCxnSpPr>
          <p:nvPr/>
        </p:nvCxnSpPr>
        <p:spPr>
          <a:xfrm rot="16200000" flipH="1">
            <a:off x="1303569" y="5258322"/>
            <a:ext cx="195428" cy="12651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8" name="Rectangle 387"/>
          <p:cNvSpPr/>
          <p:nvPr/>
        </p:nvSpPr>
        <p:spPr>
          <a:xfrm>
            <a:off x="3078074" y="3811122"/>
            <a:ext cx="1199014" cy="2431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Stored Objects</a:t>
            </a:r>
            <a:endParaRPr lang="de-CH" sz="1200" dirty="0"/>
          </a:p>
        </p:txBody>
      </p:sp>
      <p:sp>
        <p:nvSpPr>
          <p:cNvPr id="389" name="Rectangle 388"/>
          <p:cNvSpPr/>
          <p:nvPr/>
        </p:nvSpPr>
        <p:spPr>
          <a:xfrm>
            <a:off x="681648" y="6210220"/>
            <a:ext cx="1370072" cy="2431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Objects in Memory</a:t>
            </a:r>
            <a:endParaRPr lang="de-CH" sz="1200" dirty="0"/>
          </a:p>
        </p:txBody>
      </p:sp>
      <p:sp>
        <p:nvSpPr>
          <p:cNvPr id="377" name="Line Callout 1 376"/>
          <p:cNvSpPr/>
          <p:nvPr/>
        </p:nvSpPr>
        <p:spPr>
          <a:xfrm>
            <a:off x="1835696" y="5900315"/>
            <a:ext cx="1362600" cy="192981"/>
          </a:xfrm>
          <a:prstGeom prst="borderCallout1">
            <a:avLst>
              <a:gd name="adj1" fmla="val -1091"/>
              <a:gd name="adj2" fmla="val 5258"/>
              <a:gd name="adj3" fmla="val -420444"/>
              <a:gd name="adj4" fmla="val -17528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200" dirty="0" smtClean="0"/>
              <a:t>Activation Depth</a:t>
            </a:r>
            <a:endParaRPr lang="de-CH" sz="1200" dirty="0"/>
          </a:p>
        </p:txBody>
      </p:sp>
      <p:grpSp>
        <p:nvGrpSpPr>
          <p:cNvPr id="392" name="Group 391"/>
          <p:cNvGrpSpPr/>
          <p:nvPr/>
        </p:nvGrpSpPr>
        <p:grpSpPr>
          <a:xfrm>
            <a:off x="3203848" y="5373216"/>
            <a:ext cx="2592288" cy="1090013"/>
            <a:chOff x="4884077" y="5060363"/>
            <a:chExt cx="2407125" cy="1090013"/>
          </a:xfrm>
        </p:grpSpPr>
        <p:sp>
          <p:nvSpPr>
            <p:cNvPr id="385" name="Rectangle 384"/>
            <p:cNvSpPr/>
            <p:nvPr/>
          </p:nvSpPr>
          <p:spPr>
            <a:xfrm>
              <a:off x="4884077" y="5060363"/>
              <a:ext cx="1872208" cy="1090013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CH" sz="1200"/>
            </a:p>
          </p:txBody>
        </p:sp>
        <p:sp>
          <p:nvSpPr>
            <p:cNvPr id="378" name="Oval 377"/>
            <p:cNvSpPr/>
            <p:nvPr/>
          </p:nvSpPr>
          <p:spPr>
            <a:xfrm flipH="1">
              <a:off x="4938577" y="5169365"/>
              <a:ext cx="218003" cy="218003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CH" sz="1200"/>
            </a:p>
          </p:txBody>
        </p:sp>
        <p:sp>
          <p:nvSpPr>
            <p:cNvPr id="379" name="Oval 378"/>
            <p:cNvSpPr/>
            <p:nvPr/>
          </p:nvSpPr>
          <p:spPr>
            <a:xfrm flipH="1">
              <a:off x="4938577" y="5441868"/>
              <a:ext cx="218003" cy="218003"/>
            </a:xfrm>
            <a:prstGeom prst="ellipse">
              <a:avLst/>
            </a:prstGeom>
            <a:gradFill>
              <a:gsLst>
                <a:gs pos="0">
                  <a:srgbClr val="FFD9D9"/>
                </a:gs>
                <a:gs pos="35000">
                  <a:schemeClr val="accent2">
                    <a:tint val="37000"/>
                    <a:satMod val="300000"/>
                  </a:schemeClr>
                </a:gs>
                <a:gs pos="100000">
                  <a:schemeClr val="accent2">
                    <a:tint val="15000"/>
                    <a:satMod val="350000"/>
                  </a:schemeClr>
                </a:gs>
              </a:gsLst>
            </a:gradFill>
            <a:ln>
              <a:prstDash val="dash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CH" sz="1200"/>
            </a:p>
          </p:txBody>
        </p:sp>
        <p:sp>
          <p:nvSpPr>
            <p:cNvPr id="381" name="Oval 380"/>
            <p:cNvSpPr/>
            <p:nvPr/>
          </p:nvSpPr>
          <p:spPr>
            <a:xfrm flipH="1">
              <a:off x="4938577" y="5714371"/>
              <a:ext cx="218003" cy="218003"/>
            </a:xfrm>
            <a:prstGeom prst="ellipse">
              <a:avLst/>
            </a:prstGeom>
            <a:noFill/>
            <a:ln>
              <a:prstDash val="dash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CH" sz="1200"/>
            </a:p>
          </p:txBody>
        </p:sp>
        <p:sp>
          <p:nvSpPr>
            <p:cNvPr id="382" name="TextBox 381"/>
            <p:cNvSpPr txBox="1"/>
            <p:nvPr/>
          </p:nvSpPr>
          <p:spPr>
            <a:xfrm>
              <a:off x="5156580" y="5169365"/>
              <a:ext cx="1362516" cy="2363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dirty="0" smtClean="0"/>
                <a:t>Activated Object</a:t>
              </a:r>
              <a:endParaRPr lang="de-CH" sz="1200" dirty="0"/>
            </a:p>
          </p:txBody>
        </p:sp>
        <p:sp>
          <p:nvSpPr>
            <p:cNvPr id="383" name="TextBox 382"/>
            <p:cNvSpPr txBox="1"/>
            <p:nvPr/>
          </p:nvSpPr>
          <p:spPr>
            <a:xfrm>
              <a:off x="5156580" y="5441868"/>
              <a:ext cx="15997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dirty="0" smtClean="0"/>
                <a:t>Not activated Object</a:t>
              </a:r>
              <a:endParaRPr lang="de-CH" sz="1200" dirty="0"/>
            </a:p>
          </p:txBody>
        </p:sp>
        <p:sp>
          <p:nvSpPr>
            <p:cNvPr id="384" name="TextBox 383"/>
            <p:cNvSpPr txBox="1"/>
            <p:nvPr/>
          </p:nvSpPr>
          <p:spPr>
            <a:xfrm>
              <a:off x="5156581" y="5714371"/>
              <a:ext cx="21346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dirty="0" smtClean="0"/>
                <a:t>Objects still in the Storage</a:t>
              </a:r>
              <a:endParaRPr lang="de-CH" sz="1200" dirty="0"/>
            </a:p>
          </p:txBody>
        </p:sp>
      </p:grpSp>
      <p:sp>
        <p:nvSpPr>
          <p:cNvPr id="393" name="Rectangle 392"/>
          <p:cNvSpPr/>
          <p:nvPr/>
        </p:nvSpPr>
        <p:spPr>
          <a:xfrm>
            <a:off x="179512" y="1844824"/>
            <a:ext cx="1512167" cy="32959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400" dirty="0" smtClean="0"/>
              <a:t>With Activation:</a:t>
            </a:r>
            <a:endParaRPr lang="de-CH" sz="1400" dirty="0"/>
          </a:p>
        </p:txBody>
      </p:sp>
      <p:cxnSp>
        <p:nvCxnSpPr>
          <p:cNvPr id="139" name="Straight Arrow Connector 138"/>
          <p:cNvCxnSpPr/>
          <p:nvPr/>
        </p:nvCxnSpPr>
        <p:spPr>
          <a:xfrm rot="16200000" flipH="1">
            <a:off x="1281114" y="4819648"/>
            <a:ext cx="464347" cy="264323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Gamlor</dc:creator>
  <cp:lastModifiedBy>Gamlor</cp:lastModifiedBy>
  <cp:revision>37</cp:revision>
  <dcterms:created xsi:type="dcterms:W3CDTF">2010-09-02T14:07:32Z</dcterms:created>
  <dcterms:modified xsi:type="dcterms:W3CDTF">2010-09-10T12:45:39Z</dcterms:modified>
</cp:coreProperties>
</file>